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74"/>
  </p:notesMasterIdLst>
  <p:sldIdLst>
    <p:sldId id="256" r:id="rId2"/>
    <p:sldId id="257" r:id="rId3"/>
    <p:sldId id="258" r:id="rId4"/>
    <p:sldId id="259" r:id="rId5"/>
    <p:sldId id="260" r:id="rId6"/>
    <p:sldId id="261" r:id="rId7"/>
    <p:sldId id="262" r:id="rId8"/>
    <p:sldId id="329" r:id="rId9"/>
    <p:sldId id="263" r:id="rId10"/>
    <p:sldId id="270" r:id="rId11"/>
    <p:sldId id="271" r:id="rId12"/>
    <p:sldId id="272" r:id="rId13"/>
    <p:sldId id="273" r:id="rId14"/>
    <p:sldId id="274" r:id="rId15"/>
    <p:sldId id="330" r:id="rId16"/>
    <p:sldId id="275" r:id="rId17"/>
    <p:sldId id="331" r:id="rId18"/>
    <p:sldId id="276" r:id="rId19"/>
    <p:sldId id="277" r:id="rId20"/>
    <p:sldId id="278" r:id="rId21"/>
    <p:sldId id="279" r:id="rId22"/>
    <p:sldId id="280" r:id="rId23"/>
    <p:sldId id="281" r:id="rId24"/>
    <p:sldId id="265" r:id="rId25"/>
    <p:sldId id="266" r:id="rId26"/>
    <p:sldId id="332" r:id="rId27"/>
    <p:sldId id="285" r:id="rId28"/>
    <p:sldId id="286" r:id="rId29"/>
    <p:sldId id="288"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267" r:id="rId43"/>
    <p:sldId id="325" r:id="rId44"/>
    <p:sldId id="268" r:id="rId45"/>
    <p:sldId id="301" r:id="rId46"/>
    <p:sldId id="302" r:id="rId47"/>
    <p:sldId id="305" r:id="rId48"/>
    <p:sldId id="307" r:id="rId49"/>
    <p:sldId id="308" r:id="rId50"/>
    <p:sldId id="309" r:id="rId51"/>
    <p:sldId id="310" r:id="rId52"/>
    <p:sldId id="311" r:id="rId53"/>
    <p:sldId id="304" r:id="rId54"/>
    <p:sldId id="303" r:id="rId55"/>
    <p:sldId id="312" r:id="rId56"/>
    <p:sldId id="313" r:id="rId57"/>
    <p:sldId id="328" r:id="rId58"/>
    <p:sldId id="314" r:id="rId59"/>
    <p:sldId id="326" r:id="rId60"/>
    <p:sldId id="327" r:id="rId61"/>
    <p:sldId id="315" r:id="rId62"/>
    <p:sldId id="316" r:id="rId63"/>
    <p:sldId id="317" r:id="rId64"/>
    <p:sldId id="318" r:id="rId65"/>
    <p:sldId id="319" r:id="rId66"/>
    <p:sldId id="320" r:id="rId67"/>
    <p:sldId id="321" r:id="rId68"/>
    <p:sldId id="322" r:id="rId69"/>
    <p:sldId id="284" r:id="rId70"/>
    <p:sldId id="324" r:id="rId71"/>
    <p:sldId id="333" r:id="rId72"/>
    <p:sldId id="33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B95086-A17D-46CF-A58F-B01A8E703B89}">
          <p14:sldIdLst>
            <p14:sldId id="256"/>
            <p14:sldId id="257"/>
            <p14:sldId id="258"/>
            <p14:sldId id="259"/>
            <p14:sldId id="260"/>
            <p14:sldId id="261"/>
            <p14:sldId id="262"/>
            <p14:sldId id="329"/>
            <p14:sldId id="263"/>
            <p14:sldId id="270"/>
            <p14:sldId id="271"/>
            <p14:sldId id="272"/>
            <p14:sldId id="273"/>
            <p14:sldId id="274"/>
            <p14:sldId id="330"/>
            <p14:sldId id="275"/>
            <p14:sldId id="331"/>
            <p14:sldId id="276"/>
            <p14:sldId id="277"/>
            <p14:sldId id="278"/>
            <p14:sldId id="279"/>
            <p14:sldId id="280"/>
            <p14:sldId id="281"/>
            <p14:sldId id="265"/>
            <p14:sldId id="266"/>
          </p14:sldIdLst>
        </p14:section>
        <p14:section name="Untitled Section" id="{AC8DF035-EEE8-4CCF-9B07-3AB02555A7D0}">
          <p14:sldIdLst>
            <p14:sldId id="332"/>
            <p14:sldId id="285"/>
            <p14:sldId id="286"/>
            <p14:sldId id="288"/>
            <p14:sldId id="287"/>
            <p14:sldId id="289"/>
            <p14:sldId id="290"/>
            <p14:sldId id="291"/>
            <p14:sldId id="292"/>
            <p14:sldId id="293"/>
            <p14:sldId id="294"/>
            <p14:sldId id="295"/>
            <p14:sldId id="296"/>
            <p14:sldId id="297"/>
            <p14:sldId id="298"/>
            <p14:sldId id="299"/>
            <p14:sldId id="267"/>
            <p14:sldId id="325"/>
            <p14:sldId id="268"/>
            <p14:sldId id="301"/>
            <p14:sldId id="302"/>
            <p14:sldId id="305"/>
            <p14:sldId id="307"/>
            <p14:sldId id="308"/>
            <p14:sldId id="309"/>
            <p14:sldId id="310"/>
            <p14:sldId id="311"/>
            <p14:sldId id="304"/>
            <p14:sldId id="303"/>
            <p14:sldId id="312"/>
            <p14:sldId id="313"/>
            <p14:sldId id="328"/>
            <p14:sldId id="314"/>
            <p14:sldId id="326"/>
            <p14:sldId id="327"/>
            <p14:sldId id="315"/>
            <p14:sldId id="316"/>
            <p14:sldId id="317"/>
            <p14:sldId id="318"/>
            <p14:sldId id="319"/>
            <p14:sldId id="320"/>
            <p14:sldId id="321"/>
            <p14:sldId id="322"/>
            <p14:sldId id="284"/>
            <p14:sldId id="324"/>
            <p14:sldId id="333"/>
            <p14:sldId id="3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1151"/>
    <a:srgbClr val="D71D8C"/>
    <a:srgbClr val="002A13"/>
    <a:srgbClr val="0D0303"/>
    <a:srgbClr val="4408EC"/>
    <a:srgbClr val="191911"/>
    <a:srgbClr val="A6200A"/>
    <a:srgbClr val="541414"/>
    <a:srgbClr val="4C3C00"/>
    <a:srgbClr val="070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F4AC7B-6B82-446F-BAB3-093B1991A696}"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en-IN"/>
        </a:p>
      </dgm:t>
    </dgm:pt>
    <dgm:pt modelId="{CDD73426-7D1A-45B3-A243-1633E03088B0}" type="pres">
      <dgm:prSet presAssocID="{BFF4AC7B-6B82-446F-BAB3-093B1991A696}" presName="linear" presStyleCnt="0">
        <dgm:presLayoutVars>
          <dgm:animLvl val="lvl"/>
          <dgm:resizeHandles val="exact"/>
        </dgm:presLayoutVars>
      </dgm:prSet>
      <dgm:spPr/>
      <dgm:t>
        <a:bodyPr/>
        <a:lstStyle/>
        <a:p>
          <a:endParaRPr lang="en-IN"/>
        </a:p>
      </dgm:t>
    </dgm:pt>
  </dgm:ptLst>
  <dgm:cxnLst>
    <dgm:cxn modelId="{1D4B8F83-03C3-44B1-B32A-D603312B21FC}" type="presOf" srcId="{BFF4AC7B-6B82-446F-BAB3-093B1991A696}" destId="{CDD73426-7D1A-45B3-A243-1633E03088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C43209-1FEC-4977-A22D-6A7BB0C888B9}" type="doc">
      <dgm:prSet loTypeId="urn:microsoft.com/office/officeart/2011/layout/HexagonRadial" loCatId="cycle" qsTypeId="urn:microsoft.com/office/officeart/2005/8/quickstyle/3d2" qsCatId="3D" csTypeId="urn:microsoft.com/office/officeart/2005/8/colors/accent1_2" csCatId="accent1" phldr="1"/>
      <dgm:spPr/>
      <dgm:t>
        <a:bodyPr/>
        <a:lstStyle/>
        <a:p>
          <a:endParaRPr lang="en-IN"/>
        </a:p>
      </dgm:t>
    </dgm:pt>
    <dgm:pt modelId="{DD988EDD-BEED-41F4-900B-D3E2F3CB05E9}">
      <dgm:prSet phldrT="[Text]"/>
      <dgm:spPr>
        <a:solidFill>
          <a:srgbClr val="541414"/>
        </a:solidFill>
      </dgm:spPr>
      <dgm:t>
        <a:bodyPr/>
        <a:lstStyle/>
        <a:p>
          <a:r>
            <a:rPr lang="en-US" dirty="0" smtClean="0"/>
            <a:t>Combined therapy</a:t>
          </a:r>
          <a:endParaRPr lang="en-IN" dirty="0"/>
        </a:p>
      </dgm:t>
    </dgm:pt>
    <dgm:pt modelId="{CD331218-FB00-444D-BB4F-DC421AC9D88F}" type="parTrans" cxnId="{13FFC24E-902F-4140-9314-865A5414F83F}">
      <dgm:prSet/>
      <dgm:spPr/>
      <dgm:t>
        <a:bodyPr/>
        <a:lstStyle/>
        <a:p>
          <a:endParaRPr lang="en-IN"/>
        </a:p>
      </dgm:t>
    </dgm:pt>
    <dgm:pt modelId="{7489530D-4147-4BC9-93BC-2F08C6689CB9}" type="sibTrans" cxnId="{13FFC24E-902F-4140-9314-865A5414F83F}">
      <dgm:prSet/>
      <dgm:spPr/>
      <dgm:t>
        <a:bodyPr/>
        <a:lstStyle/>
        <a:p>
          <a:endParaRPr lang="en-IN"/>
        </a:p>
      </dgm:t>
    </dgm:pt>
    <dgm:pt modelId="{A25467CD-F93E-4FFA-A8A9-4B5476FCCAC8}">
      <dgm:prSet phldrT="[Text]"/>
      <dgm:spPr>
        <a:solidFill>
          <a:srgbClr val="002A13"/>
        </a:solidFill>
      </dgm:spPr>
      <dgm:t>
        <a:bodyPr/>
        <a:lstStyle/>
        <a:p>
          <a:r>
            <a:rPr lang="en-US" b="1" dirty="0" smtClean="0"/>
            <a:t>Vasodilators</a:t>
          </a:r>
          <a:endParaRPr lang="en-IN" b="1" dirty="0"/>
        </a:p>
      </dgm:t>
    </dgm:pt>
    <dgm:pt modelId="{419EC698-70DB-4FAE-B6F5-CA9355BEDFD1}" type="parTrans" cxnId="{B1F193D3-72FD-4BB1-8F41-BC786ABA583C}">
      <dgm:prSet/>
      <dgm:spPr/>
      <dgm:t>
        <a:bodyPr/>
        <a:lstStyle/>
        <a:p>
          <a:endParaRPr lang="en-IN"/>
        </a:p>
      </dgm:t>
    </dgm:pt>
    <dgm:pt modelId="{62F6058C-8A6A-4BB0-976D-2878D3225C2B}" type="sibTrans" cxnId="{B1F193D3-72FD-4BB1-8F41-BC786ABA583C}">
      <dgm:prSet/>
      <dgm:spPr/>
      <dgm:t>
        <a:bodyPr/>
        <a:lstStyle/>
        <a:p>
          <a:endParaRPr lang="en-IN"/>
        </a:p>
      </dgm:t>
    </dgm:pt>
    <dgm:pt modelId="{BD57499B-EA7F-49ED-BA86-D711F7075E9A}">
      <dgm:prSet phldrT="[Text]"/>
      <dgm:spPr>
        <a:solidFill>
          <a:srgbClr val="191911"/>
        </a:solidFill>
      </dgm:spPr>
      <dgm:t>
        <a:bodyPr/>
        <a:lstStyle/>
        <a:p>
          <a:r>
            <a:rPr lang="en-US" b="1" dirty="0" smtClean="0"/>
            <a:t>Diuretics</a:t>
          </a:r>
          <a:endParaRPr lang="en-IN" b="1" dirty="0"/>
        </a:p>
      </dgm:t>
    </dgm:pt>
    <dgm:pt modelId="{62CBB9AA-C00C-4CA6-85BF-FF7078533ED5}" type="parTrans" cxnId="{CFCDD386-CD75-4B75-B7E0-64C92BDB93FC}">
      <dgm:prSet/>
      <dgm:spPr/>
      <dgm:t>
        <a:bodyPr/>
        <a:lstStyle/>
        <a:p>
          <a:endParaRPr lang="en-IN"/>
        </a:p>
      </dgm:t>
    </dgm:pt>
    <dgm:pt modelId="{EFA15B03-059E-47FC-B7F2-2FCE5F569FA8}" type="sibTrans" cxnId="{CFCDD386-CD75-4B75-B7E0-64C92BDB93FC}">
      <dgm:prSet/>
      <dgm:spPr/>
      <dgm:t>
        <a:bodyPr/>
        <a:lstStyle/>
        <a:p>
          <a:endParaRPr lang="en-IN"/>
        </a:p>
      </dgm:t>
    </dgm:pt>
    <dgm:pt modelId="{E71529E1-83F3-44FE-865C-DD8C5A85F8A5}">
      <dgm:prSet phldrT="[Text]"/>
      <dgm:spPr>
        <a:solidFill>
          <a:srgbClr val="A6200A"/>
        </a:solidFill>
      </dgm:spPr>
      <dgm:t>
        <a:bodyPr/>
        <a:lstStyle/>
        <a:p>
          <a:r>
            <a:rPr lang="en-US" b="1" dirty="0" smtClean="0"/>
            <a:t>Plasma Expanders</a:t>
          </a:r>
          <a:endParaRPr lang="en-IN" b="1" dirty="0"/>
        </a:p>
      </dgm:t>
    </dgm:pt>
    <dgm:pt modelId="{3472FA45-2070-4DA3-BA90-34458029DC9A}" type="parTrans" cxnId="{B68B96C1-C72F-4B11-95C7-9F27590FFA67}">
      <dgm:prSet/>
      <dgm:spPr/>
      <dgm:t>
        <a:bodyPr/>
        <a:lstStyle/>
        <a:p>
          <a:endParaRPr lang="en-IN"/>
        </a:p>
      </dgm:t>
    </dgm:pt>
    <dgm:pt modelId="{0A97B942-7857-4F39-BAEA-5AACEF835143}" type="sibTrans" cxnId="{B68B96C1-C72F-4B11-95C7-9F27590FFA67}">
      <dgm:prSet/>
      <dgm:spPr/>
      <dgm:t>
        <a:bodyPr/>
        <a:lstStyle/>
        <a:p>
          <a:endParaRPr lang="en-IN"/>
        </a:p>
      </dgm:t>
    </dgm:pt>
    <dgm:pt modelId="{5ED7D02A-3153-4B14-AA13-E3692C641226}">
      <dgm:prSet phldrT="[Text]"/>
      <dgm:spPr>
        <a:solidFill>
          <a:srgbClr val="00B050"/>
        </a:solidFill>
      </dgm:spPr>
      <dgm:t>
        <a:bodyPr/>
        <a:lstStyle/>
        <a:p>
          <a:r>
            <a:rPr lang="en-US" b="1" dirty="0" smtClean="0"/>
            <a:t>Contrast Dyes</a:t>
          </a:r>
          <a:endParaRPr lang="en-IN" b="1" dirty="0"/>
        </a:p>
      </dgm:t>
    </dgm:pt>
    <dgm:pt modelId="{29933C9F-3D8A-4ED5-A825-9E510AFEA4EE}" type="parTrans" cxnId="{DBACA655-FE73-4401-8F74-A9EBC3A1A54A}">
      <dgm:prSet/>
      <dgm:spPr/>
      <dgm:t>
        <a:bodyPr/>
        <a:lstStyle/>
        <a:p>
          <a:endParaRPr lang="en-IN"/>
        </a:p>
      </dgm:t>
    </dgm:pt>
    <dgm:pt modelId="{8440006E-5750-4F31-B83A-5A44F2E4BD1C}" type="sibTrans" cxnId="{DBACA655-FE73-4401-8F74-A9EBC3A1A54A}">
      <dgm:prSet/>
      <dgm:spPr/>
      <dgm:t>
        <a:bodyPr/>
        <a:lstStyle/>
        <a:p>
          <a:endParaRPr lang="en-IN"/>
        </a:p>
      </dgm:t>
    </dgm:pt>
    <dgm:pt modelId="{069FB3F5-01BF-4D8A-90C0-A6713E28CC8A}">
      <dgm:prSet phldrT="[Text]"/>
      <dgm:spPr>
        <a:solidFill>
          <a:schemeClr val="accent1">
            <a:lumMod val="50000"/>
          </a:schemeClr>
        </a:solidFill>
      </dgm:spPr>
      <dgm:t>
        <a:bodyPr/>
        <a:lstStyle/>
        <a:p>
          <a:r>
            <a:rPr lang="en-US" b="1" dirty="0" smtClean="0"/>
            <a:t>Vitamins</a:t>
          </a:r>
          <a:endParaRPr lang="en-IN" b="1" dirty="0"/>
        </a:p>
      </dgm:t>
    </dgm:pt>
    <dgm:pt modelId="{E32E0162-5960-4077-B27A-86FC1A3F0E4F}" type="parTrans" cxnId="{3E1E00D5-DAC3-4824-9870-10865C5C9642}">
      <dgm:prSet/>
      <dgm:spPr/>
      <dgm:t>
        <a:bodyPr/>
        <a:lstStyle/>
        <a:p>
          <a:endParaRPr lang="en-IN"/>
        </a:p>
      </dgm:t>
    </dgm:pt>
    <dgm:pt modelId="{A7E6B56C-A19C-410E-A785-0C85A12C6AE6}" type="sibTrans" cxnId="{3E1E00D5-DAC3-4824-9870-10865C5C9642}">
      <dgm:prSet/>
      <dgm:spPr/>
      <dgm:t>
        <a:bodyPr/>
        <a:lstStyle/>
        <a:p>
          <a:endParaRPr lang="en-IN"/>
        </a:p>
      </dgm:t>
    </dgm:pt>
    <dgm:pt modelId="{DB1A6436-0EFC-433A-9A40-3CCEE1B58051}">
      <dgm:prSet phldrT="[Text]"/>
      <dgm:spPr>
        <a:solidFill>
          <a:srgbClr val="002060"/>
        </a:solidFill>
      </dgm:spPr>
      <dgm:t>
        <a:bodyPr/>
        <a:lstStyle/>
        <a:p>
          <a:r>
            <a:rPr lang="en-US" b="1" dirty="0" smtClean="0"/>
            <a:t>Corticosteroids</a:t>
          </a:r>
          <a:endParaRPr lang="en-IN" b="1" dirty="0"/>
        </a:p>
      </dgm:t>
    </dgm:pt>
    <dgm:pt modelId="{817C6B94-BEA9-4B80-9879-11B2747E9219}" type="sibTrans" cxnId="{4FBC6CE3-5963-4627-96F2-E21C064019C9}">
      <dgm:prSet/>
      <dgm:spPr/>
      <dgm:t>
        <a:bodyPr/>
        <a:lstStyle/>
        <a:p>
          <a:endParaRPr lang="en-IN"/>
        </a:p>
      </dgm:t>
    </dgm:pt>
    <dgm:pt modelId="{ED17900F-CB53-4462-BA6B-F346A340BD4A}" type="parTrans" cxnId="{4FBC6CE3-5963-4627-96F2-E21C064019C9}">
      <dgm:prSet/>
      <dgm:spPr/>
      <dgm:t>
        <a:bodyPr/>
        <a:lstStyle/>
        <a:p>
          <a:endParaRPr lang="en-IN"/>
        </a:p>
      </dgm:t>
    </dgm:pt>
    <dgm:pt modelId="{B50F9935-4F60-4D04-B737-98E212966437}" type="pres">
      <dgm:prSet presAssocID="{62C43209-1FEC-4977-A22D-6A7BB0C888B9}" presName="Name0" presStyleCnt="0">
        <dgm:presLayoutVars>
          <dgm:chMax val="1"/>
          <dgm:chPref val="1"/>
          <dgm:dir/>
          <dgm:animOne val="branch"/>
          <dgm:animLvl val="lvl"/>
        </dgm:presLayoutVars>
      </dgm:prSet>
      <dgm:spPr/>
      <dgm:t>
        <a:bodyPr/>
        <a:lstStyle/>
        <a:p>
          <a:endParaRPr lang="en-IN"/>
        </a:p>
      </dgm:t>
    </dgm:pt>
    <dgm:pt modelId="{565B720A-45E1-4B3C-91E5-E83FA3292433}" type="pres">
      <dgm:prSet presAssocID="{DD988EDD-BEED-41F4-900B-D3E2F3CB05E9}" presName="Parent" presStyleLbl="node0" presStyleIdx="0" presStyleCnt="1" custLinFactNeighborX="-948" custLinFactNeighborY="2713">
        <dgm:presLayoutVars>
          <dgm:chMax val="6"/>
          <dgm:chPref val="6"/>
        </dgm:presLayoutVars>
      </dgm:prSet>
      <dgm:spPr/>
      <dgm:t>
        <a:bodyPr/>
        <a:lstStyle/>
        <a:p>
          <a:endParaRPr lang="en-IN"/>
        </a:p>
      </dgm:t>
    </dgm:pt>
    <dgm:pt modelId="{14E4F617-4399-4B29-83BB-481B491FA93A}" type="pres">
      <dgm:prSet presAssocID="{A25467CD-F93E-4FFA-A8A9-4B5476FCCAC8}" presName="Accent1" presStyleCnt="0"/>
      <dgm:spPr/>
    </dgm:pt>
    <dgm:pt modelId="{BFEC7149-33A9-4763-8AC3-4099E63C53E7}" type="pres">
      <dgm:prSet presAssocID="{A25467CD-F93E-4FFA-A8A9-4B5476FCCAC8}" presName="Accent" presStyleLbl="bgShp" presStyleIdx="0" presStyleCnt="6"/>
      <dgm:spPr/>
    </dgm:pt>
    <dgm:pt modelId="{1566538F-7527-422D-8405-B69103C168F0}" type="pres">
      <dgm:prSet presAssocID="{A25467CD-F93E-4FFA-A8A9-4B5476FCCAC8}" presName="Child1" presStyleLbl="node1" presStyleIdx="0" presStyleCnt="6">
        <dgm:presLayoutVars>
          <dgm:chMax val="0"/>
          <dgm:chPref val="0"/>
          <dgm:bulletEnabled val="1"/>
        </dgm:presLayoutVars>
      </dgm:prSet>
      <dgm:spPr/>
      <dgm:t>
        <a:bodyPr/>
        <a:lstStyle/>
        <a:p>
          <a:endParaRPr lang="en-IN"/>
        </a:p>
      </dgm:t>
    </dgm:pt>
    <dgm:pt modelId="{591BAC88-A2C6-4308-A732-8D21ABFA4EB2}" type="pres">
      <dgm:prSet presAssocID="{BD57499B-EA7F-49ED-BA86-D711F7075E9A}" presName="Accent2" presStyleCnt="0"/>
      <dgm:spPr/>
    </dgm:pt>
    <dgm:pt modelId="{494DAB87-A0E4-4FF8-A30C-E17542A76E4F}" type="pres">
      <dgm:prSet presAssocID="{BD57499B-EA7F-49ED-BA86-D711F7075E9A}" presName="Accent" presStyleLbl="bgShp" presStyleIdx="1" presStyleCnt="6"/>
      <dgm:spPr>
        <a:solidFill>
          <a:srgbClr val="541414"/>
        </a:solidFill>
      </dgm:spPr>
    </dgm:pt>
    <dgm:pt modelId="{4FE05209-CF0A-4389-A3D2-2F45F80BFA69}" type="pres">
      <dgm:prSet presAssocID="{BD57499B-EA7F-49ED-BA86-D711F7075E9A}" presName="Child2" presStyleLbl="node1" presStyleIdx="1" presStyleCnt="6">
        <dgm:presLayoutVars>
          <dgm:chMax val="0"/>
          <dgm:chPref val="0"/>
          <dgm:bulletEnabled val="1"/>
        </dgm:presLayoutVars>
      </dgm:prSet>
      <dgm:spPr/>
      <dgm:t>
        <a:bodyPr/>
        <a:lstStyle/>
        <a:p>
          <a:endParaRPr lang="en-IN"/>
        </a:p>
      </dgm:t>
    </dgm:pt>
    <dgm:pt modelId="{4DECC458-96AB-4692-BFB5-12F5FE463C4E}" type="pres">
      <dgm:prSet presAssocID="{E71529E1-83F3-44FE-865C-DD8C5A85F8A5}" presName="Accent3" presStyleCnt="0"/>
      <dgm:spPr/>
    </dgm:pt>
    <dgm:pt modelId="{867C5A2C-891F-4B3E-9628-471CC843F03C}" type="pres">
      <dgm:prSet presAssocID="{E71529E1-83F3-44FE-865C-DD8C5A85F8A5}" presName="Accent" presStyleLbl="bgShp" presStyleIdx="2" presStyleCnt="6"/>
      <dgm:spPr>
        <a:solidFill>
          <a:srgbClr val="541414"/>
        </a:solidFill>
      </dgm:spPr>
    </dgm:pt>
    <dgm:pt modelId="{955EE3EE-47EB-4E05-B78F-26C7B5D8E96B}" type="pres">
      <dgm:prSet presAssocID="{E71529E1-83F3-44FE-865C-DD8C5A85F8A5}" presName="Child3" presStyleLbl="node1" presStyleIdx="2" presStyleCnt="6">
        <dgm:presLayoutVars>
          <dgm:chMax val="0"/>
          <dgm:chPref val="0"/>
          <dgm:bulletEnabled val="1"/>
        </dgm:presLayoutVars>
      </dgm:prSet>
      <dgm:spPr/>
      <dgm:t>
        <a:bodyPr/>
        <a:lstStyle/>
        <a:p>
          <a:endParaRPr lang="en-IN"/>
        </a:p>
      </dgm:t>
    </dgm:pt>
    <dgm:pt modelId="{032AE154-5E55-49E0-A9A3-5C57A704BB83}" type="pres">
      <dgm:prSet presAssocID="{DB1A6436-0EFC-433A-9A40-3CCEE1B58051}" presName="Accent4" presStyleCnt="0"/>
      <dgm:spPr/>
    </dgm:pt>
    <dgm:pt modelId="{1AC39E2D-3254-4CE9-9ACE-A3B00EE19477}" type="pres">
      <dgm:prSet presAssocID="{DB1A6436-0EFC-433A-9A40-3CCEE1B58051}" presName="Accent" presStyleLbl="bgShp" presStyleIdx="3" presStyleCnt="6"/>
      <dgm:spPr>
        <a:solidFill>
          <a:srgbClr val="541414"/>
        </a:solidFill>
      </dgm:spPr>
    </dgm:pt>
    <dgm:pt modelId="{453F74ED-B936-4A34-AFF8-5554DA952DC4}" type="pres">
      <dgm:prSet presAssocID="{DB1A6436-0EFC-433A-9A40-3CCEE1B58051}" presName="Child4" presStyleLbl="node1" presStyleIdx="3" presStyleCnt="6">
        <dgm:presLayoutVars>
          <dgm:chMax val="0"/>
          <dgm:chPref val="0"/>
          <dgm:bulletEnabled val="1"/>
        </dgm:presLayoutVars>
      </dgm:prSet>
      <dgm:spPr/>
      <dgm:t>
        <a:bodyPr/>
        <a:lstStyle/>
        <a:p>
          <a:endParaRPr lang="en-IN"/>
        </a:p>
      </dgm:t>
    </dgm:pt>
    <dgm:pt modelId="{AB9A6B32-D968-431B-AC3B-7DDCB088F048}" type="pres">
      <dgm:prSet presAssocID="{5ED7D02A-3153-4B14-AA13-E3692C641226}" presName="Accent5" presStyleCnt="0"/>
      <dgm:spPr/>
    </dgm:pt>
    <dgm:pt modelId="{0453EFBD-334C-4788-9995-3B12F23E340C}" type="pres">
      <dgm:prSet presAssocID="{5ED7D02A-3153-4B14-AA13-E3692C641226}" presName="Accent" presStyleLbl="bgShp" presStyleIdx="4" presStyleCnt="6"/>
      <dgm:spPr>
        <a:solidFill>
          <a:srgbClr val="541414"/>
        </a:solidFill>
      </dgm:spPr>
    </dgm:pt>
    <dgm:pt modelId="{04065E0A-C50A-4234-A710-25B95F3B3DC7}" type="pres">
      <dgm:prSet presAssocID="{5ED7D02A-3153-4B14-AA13-E3692C641226}" presName="Child5" presStyleLbl="node1" presStyleIdx="4" presStyleCnt="6">
        <dgm:presLayoutVars>
          <dgm:chMax val="0"/>
          <dgm:chPref val="0"/>
          <dgm:bulletEnabled val="1"/>
        </dgm:presLayoutVars>
      </dgm:prSet>
      <dgm:spPr/>
      <dgm:t>
        <a:bodyPr/>
        <a:lstStyle/>
        <a:p>
          <a:endParaRPr lang="en-IN"/>
        </a:p>
      </dgm:t>
    </dgm:pt>
    <dgm:pt modelId="{36A485E5-33BD-49BF-8705-54009CCA71F6}" type="pres">
      <dgm:prSet presAssocID="{069FB3F5-01BF-4D8A-90C0-A6713E28CC8A}" presName="Accent6" presStyleCnt="0"/>
      <dgm:spPr/>
    </dgm:pt>
    <dgm:pt modelId="{D6D2448A-F1AB-4EA7-955B-F77EDE25D9C2}" type="pres">
      <dgm:prSet presAssocID="{069FB3F5-01BF-4D8A-90C0-A6713E28CC8A}" presName="Accent" presStyleLbl="bgShp" presStyleIdx="5" presStyleCnt="6"/>
      <dgm:spPr>
        <a:solidFill>
          <a:srgbClr val="541414"/>
        </a:solidFill>
      </dgm:spPr>
    </dgm:pt>
    <dgm:pt modelId="{82D75194-8669-42A2-B42C-3FD172569C93}" type="pres">
      <dgm:prSet presAssocID="{069FB3F5-01BF-4D8A-90C0-A6713E28CC8A}" presName="Child6" presStyleLbl="node1" presStyleIdx="5" presStyleCnt="6">
        <dgm:presLayoutVars>
          <dgm:chMax val="0"/>
          <dgm:chPref val="0"/>
          <dgm:bulletEnabled val="1"/>
        </dgm:presLayoutVars>
      </dgm:prSet>
      <dgm:spPr/>
      <dgm:t>
        <a:bodyPr/>
        <a:lstStyle/>
        <a:p>
          <a:endParaRPr lang="en-IN"/>
        </a:p>
      </dgm:t>
    </dgm:pt>
  </dgm:ptLst>
  <dgm:cxnLst>
    <dgm:cxn modelId="{4FBC6CE3-5963-4627-96F2-E21C064019C9}" srcId="{DD988EDD-BEED-41F4-900B-D3E2F3CB05E9}" destId="{DB1A6436-0EFC-433A-9A40-3CCEE1B58051}" srcOrd="3" destOrd="0" parTransId="{ED17900F-CB53-4462-BA6B-F346A340BD4A}" sibTransId="{817C6B94-BEA9-4B80-9879-11B2747E9219}"/>
    <dgm:cxn modelId="{D469BC97-4405-465B-92F9-530B547B629A}" type="presOf" srcId="{DD988EDD-BEED-41F4-900B-D3E2F3CB05E9}" destId="{565B720A-45E1-4B3C-91E5-E83FA3292433}" srcOrd="0" destOrd="0" presId="urn:microsoft.com/office/officeart/2011/layout/HexagonRadial"/>
    <dgm:cxn modelId="{F4F465EF-2363-4550-9DEF-4A8411E0157B}" type="presOf" srcId="{A25467CD-F93E-4FFA-A8A9-4B5476FCCAC8}" destId="{1566538F-7527-422D-8405-B69103C168F0}" srcOrd="0" destOrd="0" presId="urn:microsoft.com/office/officeart/2011/layout/HexagonRadial"/>
    <dgm:cxn modelId="{3E1E00D5-DAC3-4824-9870-10865C5C9642}" srcId="{DD988EDD-BEED-41F4-900B-D3E2F3CB05E9}" destId="{069FB3F5-01BF-4D8A-90C0-A6713E28CC8A}" srcOrd="5" destOrd="0" parTransId="{E32E0162-5960-4077-B27A-86FC1A3F0E4F}" sibTransId="{A7E6B56C-A19C-410E-A785-0C85A12C6AE6}"/>
    <dgm:cxn modelId="{8555C691-A532-44E3-B70C-08ACDFA7B26B}" type="presOf" srcId="{DB1A6436-0EFC-433A-9A40-3CCEE1B58051}" destId="{453F74ED-B936-4A34-AFF8-5554DA952DC4}" srcOrd="0" destOrd="0" presId="urn:microsoft.com/office/officeart/2011/layout/HexagonRadial"/>
    <dgm:cxn modelId="{1E7F2E0B-754C-4F54-9FE2-3062ECAD5F23}" type="presOf" srcId="{E71529E1-83F3-44FE-865C-DD8C5A85F8A5}" destId="{955EE3EE-47EB-4E05-B78F-26C7B5D8E96B}" srcOrd="0" destOrd="0" presId="urn:microsoft.com/office/officeart/2011/layout/HexagonRadial"/>
    <dgm:cxn modelId="{596CC430-C7F8-44E9-A024-65A75AA3CD32}" type="presOf" srcId="{069FB3F5-01BF-4D8A-90C0-A6713E28CC8A}" destId="{82D75194-8669-42A2-B42C-3FD172569C93}" srcOrd="0" destOrd="0" presId="urn:microsoft.com/office/officeart/2011/layout/HexagonRadial"/>
    <dgm:cxn modelId="{DBACA655-FE73-4401-8F74-A9EBC3A1A54A}" srcId="{DD988EDD-BEED-41F4-900B-D3E2F3CB05E9}" destId="{5ED7D02A-3153-4B14-AA13-E3692C641226}" srcOrd="4" destOrd="0" parTransId="{29933C9F-3D8A-4ED5-A825-9E510AFEA4EE}" sibTransId="{8440006E-5750-4F31-B83A-5A44F2E4BD1C}"/>
    <dgm:cxn modelId="{B1F193D3-72FD-4BB1-8F41-BC786ABA583C}" srcId="{DD988EDD-BEED-41F4-900B-D3E2F3CB05E9}" destId="{A25467CD-F93E-4FFA-A8A9-4B5476FCCAC8}" srcOrd="0" destOrd="0" parTransId="{419EC698-70DB-4FAE-B6F5-CA9355BEDFD1}" sibTransId="{62F6058C-8A6A-4BB0-976D-2878D3225C2B}"/>
    <dgm:cxn modelId="{B68B96C1-C72F-4B11-95C7-9F27590FFA67}" srcId="{DD988EDD-BEED-41F4-900B-D3E2F3CB05E9}" destId="{E71529E1-83F3-44FE-865C-DD8C5A85F8A5}" srcOrd="2" destOrd="0" parTransId="{3472FA45-2070-4DA3-BA90-34458029DC9A}" sibTransId="{0A97B942-7857-4F39-BAEA-5AACEF835143}"/>
    <dgm:cxn modelId="{B55B7B41-6711-4043-BFDC-215372813D48}" type="presOf" srcId="{BD57499B-EA7F-49ED-BA86-D711F7075E9A}" destId="{4FE05209-CF0A-4389-A3D2-2F45F80BFA69}" srcOrd="0" destOrd="0" presId="urn:microsoft.com/office/officeart/2011/layout/HexagonRadial"/>
    <dgm:cxn modelId="{CB056CFF-65AC-42E8-911C-36D00EB74D9A}" type="presOf" srcId="{5ED7D02A-3153-4B14-AA13-E3692C641226}" destId="{04065E0A-C50A-4234-A710-25B95F3B3DC7}" srcOrd="0" destOrd="0" presId="urn:microsoft.com/office/officeart/2011/layout/HexagonRadial"/>
    <dgm:cxn modelId="{CFCDD386-CD75-4B75-B7E0-64C92BDB93FC}" srcId="{DD988EDD-BEED-41F4-900B-D3E2F3CB05E9}" destId="{BD57499B-EA7F-49ED-BA86-D711F7075E9A}" srcOrd="1" destOrd="0" parTransId="{62CBB9AA-C00C-4CA6-85BF-FF7078533ED5}" sibTransId="{EFA15B03-059E-47FC-B7F2-2FCE5F569FA8}"/>
    <dgm:cxn modelId="{D7E0EBAC-5ED8-4073-871B-87310740CCB7}" type="presOf" srcId="{62C43209-1FEC-4977-A22D-6A7BB0C888B9}" destId="{B50F9935-4F60-4D04-B737-98E212966437}" srcOrd="0" destOrd="0" presId="urn:microsoft.com/office/officeart/2011/layout/HexagonRadial"/>
    <dgm:cxn modelId="{13FFC24E-902F-4140-9314-865A5414F83F}" srcId="{62C43209-1FEC-4977-A22D-6A7BB0C888B9}" destId="{DD988EDD-BEED-41F4-900B-D3E2F3CB05E9}" srcOrd="0" destOrd="0" parTransId="{CD331218-FB00-444D-BB4F-DC421AC9D88F}" sibTransId="{7489530D-4147-4BC9-93BC-2F08C6689CB9}"/>
    <dgm:cxn modelId="{81EBB6B3-0CBF-40EA-8E3D-EC7E0BFE053E}" type="presParOf" srcId="{B50F9935-4F60-4D04-B737-98E212966437}" destId="{565B720A-45E1-4B3C-91E5-E83FA3292433}" srcOrd="0" destOrd="0" presId="urn:microsoft.com/office/officeart/2011/layout/HexagonRadial"/>
    <dgm:cxn modelId="{98CBD6E5-DD5F-4E6C-87EF-7374540E1733}" type="presParOf" srcId="{B50F9935-4F60-4D04-B737-98E212966437}" destId="{14E4F617-4399-4B29-83BB-481B491FA93A}" srcOrd="1" destOrd="0" presId="urn:microsoft.com/office/officeart/2011/layout/HexagonRadial"/>
    <dgm:cxn modelId="{E0C693FC-B868-4615-9E41-7045AA9B1EBD}" type="presParOf" srcId="{14E4F617-4399-4B29-83BB-481B491FA93A}" destId="{BFEC7149-33A9-4763-8AC3-4099E63C53E7}" srcOrd="0" destOrd="0" presId="urn:microsoft.com/office/officeart/2011/layout/HexagonRadial"/>
    <dgm:cxn modelId="{B30BCAAC-4C3A-4190-9C65-DE9865674C5C}" type="presParOf" srcId="{B50F9935-4F60-4D04-B737-98E212966437}" destId="{1566538F-7527-422D-8405-B69103C168F0}" srcOrd="2" destOrd="0" presId="urn:microsoft.com/office/officeart/2011/layout/HexagonRadial"/>
    <dgm:cxn modelId="{356CF7A2-A819-47F4-ACF4-F0351CEFD8A3}" type="presParOf" srcId="{B50F9935-4F60-4D04-B737-98E212966437}" destId="{591BAC88-A2C6-4308-A732-8D21ABFA4EB2}" srcOrd="3" destOrd="0" presId="urn:microsoft.com/office/officeart/2011/layout/HexagonRadial"/>
    <dgm:cxn modelId="{DCFF6934-32DB-465B-8677-3529C4CA6367}" type="presParOf" srcId="{591BAC88-A2C6-4308-A732-8D21ABFA4EB2}" destId="{494DAB87-A0E4-4FF8-A30C-E17542A76E4F}" srcOrd="0" destOrd="0" presId="urn:microsoft.com/office/officeart/2011/layout/HexagonRadial"/>
    <dgm:cxn modelId="{7A5C4C15-CED0-40CA-B640-A172F090E8F9}" type="presParOf" srcId="{B50F9935-4F60-4D04-B737-98E212966437}" destId="{4FE05209-CF0A-4389-A3D2-2F45F80BFA69}" srcOrd="4" destOrd="0" presId="urn:microsoft.com/office/officeart/2011/layout/HexagonRadial"/>
    <dgm:cxn modelId="{94D25CC5-5C6B-4A44-AA5D-13D5CA2A41FE}" type="presParOf" srcId="{B50F9935-4F60-4D04-B737-98E212966437}" destId="{4DECC458-96AB-4692-BFB5-12F5FE463C4E}" srcOrd="5" destOrd="0" presId="urn:microsoft.com/office/officeart/2011/layout/HexagonRadial"/>
    <dgm:cxn modelId="{A9229823-43A4-4968-8367-6A23D061CD64}" type="presParOf" srcId="{4DECC458-96AB-4692-BFB5-12F5FE463C4E}" destId="{867C5A2C-891F-4B3E-9628-471CC843F03C}" srcOrd="0" destOrd="0" presId="urn:microsoft.com/office/officeart/2011/layout/HexagonRadial"/>
    <dgm:cxn modelId="{260D85B7-C5FB-4EF5-B43A-8FE90CFD0F33}" type="presParOf" srcId="{B50F9935-4F60-4D04-B737-98E212966437}" destId="{955EE3EE-47EB-4E05-B78F-26C7B5D8E96B}" srcOrd="6" destOrd="0" presId="urn:microsoft.com/office/officeart/2011/layout/HexagonRadial"/>
    <dgm:cxn modelId="{11F77F7C-B4ED-443C-88FC-68E6109BBC1D}" type="presParOf" srcId="{B50F9935-4F60-4D04-B737-98E212966437}" destId="{032AE154-5E55-49E0-A9A3-5C57A704BB83}" srcOrd="7" destOrd="0" presId="urn:microsoft.com/office/officeart/2011/layout/HexagonRadial"/>
    <dgm:cxn modelId="{D4DEF71D-953C-4D92-A6A9-60081A866875}" type="presParOf" srcId="{032AE154-5E55-49E0-A9A3-5C57A704BB83}" destId="{1AC39E2D-3254-4CE9-9ACE-A3B00EE19477}" srcOrd="0" destOrd="0" presId="urn:microsoft.com/office/officeart/2011/layout/HexagonRadial"/>
    <dgm:cxn modelId="{DC6D70DF-4D28-447A-B13E-B031998C6D02}" type="presParOf" srcId="{B50F9935-4F60-4D04-B737-98E212966437}" destId="{453F74ED-B936-4A34-AFF8-5554DA952DC4}" srcOrd="8" destOrd="0" presId="urn:microsoft.com/office/officeart/2011/layout/HexagonRadial"/>
    <dgm:cxn modelId="{91309F8D-F08B-44DE-86A8-8C272C049EFF}" type="presParOf" srcId="{B50F9935-4F60-4D04-B737-98E212966437}" destId="{AB9A6B32-D968-431B-AC3B-7DDCB088F048}" srcOrd="9" destOrd="0" presId="urn:microsoft.com/office/officeart/2011/layout/HexagonRadial"/>
    <dgm:cxn modelId="{FAF7CE59-A363-4532-88A9-2C1874586903}" type="presParOf" srcId="{AB9A6B32-D968-431B-AC3B-7DDCB088F048}" destId="{0453EFBD-334C-4788-9995-3B12F23E340C}" srcOrd="0" destOrd="0" presId="urn:microsoft.com/office/officeart/2011/layout/HexagonRadial"/>
    <dgm:cxn modelId="{D11B2405-0678-46D3-8A76-996C6D1D1DA0}" type="presParOf" srcId="{B50F9935-4F60-4D04-B737-98E212966437}" destId="{04065E0A-C50A-4234-A710-25B95F3B3DC7}" srcOrd="10" destOrd="0" presId="urn:microsoft.com/office/officeart/2011/layout/HexagonRadial"/>
    <dgm:cxn modelId="{B8B8345D-435D-4D5B-8A11-96A95DAC788B}" type="presParOf" srcId="{B50F9935-4F60-4D04-B737-98E212966437}" destId="{36A485E5-33BD-49BF-8705-54009CCA71F6}" srcOrd="11" destOrd="0" presId="urn:microsoft.com/office/officeart/2011/layout/HexagonRadial"/>
    <dgm:cxn modelId="{E2EC21E2-533D-434D-BB35-CC8D255C38A7}" type="presParOf" srcId="{36A485E5-33BD-49BF-8705-54009CCA71F6}" destId="{D6D2448A-F1AB-4EA7-955B-F77EDE25D9C2}" srcOrd="0" destOrd="0" presId="urn:microsoft.com/office/officeart/2011/layout/HexagonRadial"/>
    <dgm:cxn modelId="{B2FCDFB1-7CEC-4168-B8ED-F5E9A6E68928}" type="presParOf" srcId="{B50F9935-4F60-4D04-B737-98E212966437}" destId="{82D75194-8669-42A2-B42C-3FD172569C9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0A1DCA-A9D1-4B3D-9DDD-EAC4D006EDF9}" type="doc">
      <dgm:prSet loTypeId="urn:microsoft.com/office/officeart/2005/8/layout/cycle6" loCatId="relationship" qsTypeId="urn:microsoft.com/office/officeart/2005/8/quickstyle/3d2" qsCatId="3D" csTypeId="urn:microsoft.com/office/officeart/2005/8/colors/accent1_2" csCatId="accent1" phldr="1"/>
      <dgm:spPr/>
      <dgm:t>
        <a:bodyPr/>
        <a:lstStyle/>
        <a:p>
          <a:endParaRPr lang="en-IN"/>
        </a:p>
      </dgm:t>
    </dgm:pt>
    <dgm:pt modelId="{EF28D1C7-CB64-4341-8845-C5FD6D84883A}">
      <dgm:prSet phldrT="[Text]"/>
      <dgm:spPr>
        <a:solidFill>
          <a:srgbClr val="541414"/>
        </a:solidFill>
      </dgm:spPr>
      <dgm:t>
        <a:bodyPr/>
        <a:lstStyle/>
        <a:p>
          <a:r>
            <a:rPr lang="en-US" dirty="0" smtClean="0"/>
            <a:t>Bed Rest</a:t>
          </a:r>
          <a:endParaRPr lang="en-IN" dirty="0"/>
        </a:p>
      </dgm:t>
    </dgm:pt>
    <dgm:pt modelId="{23DA7E32-C357-4527-8DB8-B84C3473DD84}" type="parTrans" cxnId="{4FE17ABA-9EC5-4C37-9E22-B7FD72588012}">
      <dgm:prSet/>
      <dgm:spPr/>
      <dgm:t>
        <a:bodyPr/>
        <a:lstStyle/>
        <a:p>
          <a:endParaRPr lang="en-IN"/>
        </a:p>
      </dgm:t>
    </dgm:pt>
    <dgm:pt modelId="{BB99219F-7D14-42EA-8FAC-9FC9F1BD04CA}" type="sibTrans" cxnId="{4FE17ABA-9EC5-4C37-9E22-B7FD72588012}">
      <dgm:prSet/>
      <dgm:spPr/>
      <dgm:t>
        <a:bodyPr/>
        <a:lstStyle/>
        <a:p>
          <a:endParaRPr lang="en-IN"/>
        </a:p>
      </dgm:t>
    </dgm:pt>
    <dgm:pt modelId="{B55713B4-C66B-4E4D-BA3A-7462580E2CF8}">
      <dgm:prSet phldrT="[Text]"/>
      <dgm:spPr>
        <a:solidFill>
          <a:srgbClr val="A6200A"/>
        </a:solidFill>
      </dgm:spPr>
      <dgm:t>
        <a:bodyPr/>
        <a:lstStyle/>
        <a:p>
          <a:r>
            <a:rPr lang="en-US" dirty="0" smtClean="0"/>
            <a:t>Stool Softeners</a:t>
          </a:r>
          <a:endParaRPr lang="en-IN" dirty="0"/>
        </a:p>
      </dgm:t>
    </dgm:pt>
    <dgm:pt modelId="{05583643-23BC-48A3-8D8B-16B6917671C6}" type="parTrans" cxnId="{29599B6D-EF4D-4054-A405-771BC07F673A}">
      <dgm:prSet/>
      <dgm:spPr/>
      <dgm:t>
        <a:bodyPr/>
        <a:lstStyle/>
        <a:p>
          <a:endParaRPr lang="en-IN"/>
        </a:p>
      </dgm:t>
    </dgm:pt>
    <dgm:pt modelId="{CA218417-AF8E-4E9A-8BA2-3C581A2068D3}" type="sibTrans" cxnId="{29599B6D-EF4D-4054-A405-771BC07F673A}">
      <dgm:prSet/>
      <dgm:spPr/>
      <dgm:t>
        <a:bodyPr/>
        <a:lstStyle/>
        <a:p>
          <a:endParaRPr lang="en-IN"/>
        </a:p>
      </dgm:t>
    </dgm:pt>
    <dgm:pt modelId="{C1C72C74-F53C-4602-A9A8-790656308CFF}">
      <dgm:prSet phldrT="[Text]"/>
      <dgm:spPr>
        <a:solidFill>
          <a:srgbClr val="191911"/>
        </a:solidFill>
      </dgm:spPr>
      <dgm:t>
        <a:bodyPr/>
        <a:lstStyle/>
        <a:p>
          <a:r>
            <a:rPr lang="en-US" dirty="0" smtClean="0"/>
            <a:t>Stress</a:t>
          </a:r>
          <a:endParaRPr lang="en-IN" dirty="0"/>
        </a:p>
      </dgm:t>
    </dgm:pt>
    <dgm:pt modelId="{8B446789-BBB1-4AAC-8483-7C27F5CB6FC8}" type="parTrans" cxnId="{BFBEFEC3-4DA3-480E-A092-A21379B70819}">
      <dgm:prSet/>
      <dgm:spPr/>
      <dgm:t>
        <a:bodyPr/>
        <a:lstStyle/>
        <a:p>
          <a:endParaRPr lang="en-IN"/>
        </a:p>
      </dgm:t>
    </dgm:pt>
    <dgm:pt modelId="{992F40C9-4ADF-4D41-B916-ACFA0264136B}" type="sibTrans" cxnId="{BFBEFEC3-4DA3-480E-A092-A21379B70819}">
      <dgm:prSet/>
      <dgm:spPr/>
      <dgm:t>
        <a:bodyPr/>
        <a:lstStyle/>
        <a:p>
          <a:endParaRPr lang="en-IN"/>
        </a:p>
      </dgm:t>
    </dgm:pt>
    <dgm:pt modelId="{97DF6983-0BCC-4631-819D-E0AA182EDDDD}">
      <dgm:prSet phldrT="[Text]"/>
      <dgm:spPr>
        <a:solidFill>
          <a:srgbClr val="002A13"/>
        </a:solidFill>
      </dgm:spPr>
      <dgm:t>
        <a:bodyPr/>
        <a:lstStyle/>
        <a:p>
          <a:r>
            <a:rPr lang="en-US" dirty="0" smtClean="0"/>
            <a:t>Alcohol </a:t>
          </a:r>
          <a:endParaRPr lang="en-IN" dirty="0"/>
        </a:p>
      </dgm:t>
    </dgm:pt>
    <dgm:pt modelId="{795FF5B7-CA7E-4E9E-AD45-1F7C066FF6AC}" type="parTrans" cxnId="{F5950ED8-B0CE-4CFB-9C50-00F1D8105DDB}">
      <dgm:prSet/>
      <dgm:spPr/>
      <dgm:t>
        <a:bodyPr/>
        <a:lstStyle/>
        <a:p>
          <a:endParaRPr lang="en-IN"/>
        </a:p>
      </dgm:t>
    </dgm:pt>
    <dgm:pt modelId="{E966706E-AA27-4E76-9C4F-2243AFB4D0EC}" type="sibTrans" cxnId="{F5950ED8-B0CE-4CFB-9C50-00F1D8105DDB}">
      <dgm:prSet/>
      <dgm:spPr/>
      <dgm:t>
        <a:bodyPr/>
        <a:lstStyle/>
        <a:p>
          <a:endParaRPr lang="en-IN"/>
        </a:p>
      </dgm:t>
    </dgm:pt>
    <dgm:pt modelId="{E9ACE39E-2BC6-4A64-9DDE-7C1ED01C924C}">
      <dgm:prSet phldrT="[Text]"/>
      <dgm:spPr>
        <a:solidFill>
          <a:schemeClr val="tx1">
            <a:lumMod val="95000"/>
            <a:lumOff val="5000"/>
          </a:schemeClr>
        </a:solidFill>
      </dgm:spPr>
      <dgm:t>
        <a:bodyPr/>
        <a:lstStyle/>
        <a:p>
          <a:r>
            <a:rPr lang="en-US" dirty="0" smtClean="0"/>
            <a:t>Elevate Head</a:t>
          </a:r>
          <a:endParaRPr lang="en-IN" dirty="0"/>
        </a:p>
      </dgm:t>
    </dgm:pt>
    <dgm:pt modelId="{02DF6449-2D36-4F8F-9697-161FDCC7C3B6}" type="parTrans" cxnId="{31887D2A-11BB-4C93-8C35-37896D1DA13C}">
      <dgm:prSet/>
      <dgm:spPr/>
      <dgm:t>
        <a:bodyPr/>
        <a:lstStyle/>
        <a:p>
          <a:endParaRPr lang="en-IN"/>
        </a:p>
      </dgm:t>
    </dgm:pt>
    <dgm:pt modelId="{84A012DA-B06E-41F9-839F-6AE0F1B4F680}" type="sibTrans" cxnId="{31887D2A-11BB-4C93-8C35-37896D1DA13C}">
      <dgm:prSet/>
      <dgm:spPr/>
      <dgm:t>
        <a:bodyPr/>
        <a:lstStyle/>
        <a:p>
          <a:endParaRPr lang="en-IN"/>
        </a:p>
      </dgm:t>
    </dgm:pt>
    <dgm:pt modelId="{EEBA9F51-B68E-45DF-9D44-7C07C525ACA0}">
      <dgm:prSet phldrT="[Text]"/>
      <dgm:spPr>
        <a:solidFill>
          <a:srgbClr val="C00000"/>
        </a:solidFill>
      </dgm:spPr>
      <dgm:t>
        <a:bodyPr/>
        <a:lstStyle/>
        <a:p>
          <a:r>
            <a:rPr lang="en-US" dirty="0" smtClean="0"/>
            <a:t>Noise exposure</a:t>
          </a:r>
          <a:endParaRPr lang="en-IN" dirty="0"/>
        </a:p>
      </dgm:t>
    </dgm:pt>
    <dgm:pt modelId="{10386272-6B55-4F07-AA02-FA46700C65C1}" type="parTrans" cxnId="{D2186978-704B-4CF1-8081-2F822C00C6DB}">
      <dgm:prSet/>
      <dgm:spPr/>
      <dgm:t>
        <a:bodyPr/>
        <a:lstStyle/>
        <a:p>
          <a:endParaRPr lang="en-IN"/>
        </a:p>
      </dgm:t>
    </dgm:pt>
    <dgm:pt modelId="{577E9FD7-E92C-4408-87E5-16505E9E1AEE}" type="sibTrans" cxnId="{D2186978-704B-4CF1-8081-2F822C00C6DB}">
      <dgm:prSet/>
      <dgm:spPr/>
      <dgm:t>
        <a:bodyPr/>
        <a:lstStyle/>
        <a:p>
          <a:endParaRPr lang="en-IN"/>
        </a:p>
      </dgm:t>
    </dgm:pt>
    <dgm:pt modelId="{B78FEB2E-1983-4D31-887F-8732E3D2F754}" type="pres">
      <dgm:prSet presAssocID="{1E0A1DCA-A9D1-4B3D-9DDD-EAC4D006EDF9}" presName="cycle" presStyleCnt="0">
        <dgm:presLayoutVars>
          <dgm:dir/>
          <dgm:resizeHandles val="exact"/>
        </dgm:presLayoutVars>
      </dgm:prSet>
      <dgm:spPr/>
      <dgm:t>
        <a:bodyPr/>
        <a:lstStyle/>
        <a:p>
          <a:endParaRPr lang="en-IN"/>
        </a:p>
      </dgm:t>
    </dgm:pt>
    <dgm:pt modelId="{42F09A49-508C-4848-86FC-4CCE30A87829}" type="pres">
      <dgm:prSet presAssocID="{EF28D1C7-CB64-4341-8845-C5FD6D84883A}" presName="node" presStyleLbl="node1" presStyleIdx="0" presStyleCnt="6" custScaleX="136257">
        <dgm:presLayoutVars>
          <dgm:bulletEnabled val="1"/>
        </dgm:presLayoutVars>
      </dgm:prSet>
      <dgm:spPr/>
      <dgm:t>
        <a:bodyPr/>
        <a:lstStyle/>
        <a:p>
          <a:endParaRPr lang="en-IN"/>
        </a:p>
      </dgm:t>
    </dgm:pt>
    <dgm:pt modelId="{E5CE979F-7027-42A7-9BD0-DB2B372DC647}" type="pres">
      <dgm:prSet presAssocID="{EF28D1C7-CB64-4341-8845-C5FD6D84883A}" presName="spNode" presStyleCnt="0"/>
      <dgm:spPr/>
    </dgm:pt>
    <dgm:pt modelId="{7105A019-1B18-421E-80AF-83B796871992}" type="pres">
      <dgm:prSet presAssocID="{BB99219F-7D14-42EA-8FAC-9FC9F1BD04CA}" presName="sibTrans" presStyleLbl="sibTrans1D1" presStyleIdx="0" presStyleCnt="6"/>
      <dgm:spPr/>
      <dgm:t>
        <a:bodyPr/>
        <a:lstStyle/>
        <a:p>
          <a:endParaRPr lang="en-IN"/>
        </a:p>
      </dgm:t>
    </dgm:pt>
    <dgm:pt modelId="{0839D08E-68E4-46B5-86D0-C0E44AF3741E}" type="pres">
      <dgm:prSet presAssocID="{B55713B4-C66B-4E4D-BA3A-7462580E2CF8}" presName="node" presStyleLbl="node1" presStyleIdx="1" presStyleCnt="6" custScaleX="153388" custScaleY="151440">
        <dgm:presLayoutVars>
          <dgm:bulletEnabled val="1"/>
        </dgm:presLayoutVars>
      </dgm:prSet>
      <dgm:spPr/>
      <dgm:t>
        <a:bodyPr/>
        <a:lstStyle/>
        <a:p>
          <a:endParaRPr lang="en-IN"/>
        </a:p>
      </dgm:t>
    </dgm:pt>
    <dgm:pt modelId="{DA37E00B-E1E8-4EF4-AB89-A66530B4D5BB}" type="pres">
      <dgm:prSet presAssocID="{B55713B4-C66B-4E4D-BA3A-7462580E2CF8}" presName="spNode" presStyleCnt="0"/>
      <dgm:spPr/>
    </dgm:pt>
    <dgm:pt modelId="{46CDB345-5D93-4A34-B3BB-0A2DE94B6497}" type="pres">
      <dgm:prSet presAssocID="{CA218417-AF8E-4E9A-8BA2-3C581A2068D3}" presName="sibTrans" presStyleLbl="sibTrans1D1" presStyleIdx="1" presStyleCnt="6"/>
      <dgm:spPr/>
      <dgm:t>
        <a:bodyPr/>
        <a:lstStyle/>
        <a:p>
          <a:endParaRPr lang="en-IN"/>
        </a:p>
      </dgm:t>
    </dgm:pt>
    <dgm:pt modelId="{53544BA7-CA7F-4FC2-BF54-E1FA6BE264E7}" type="pres">
      <dgm:prSet presAssocID="{C1C72C74-F53C-4602-A9A8-790656308CFF}" presName="node" presStyleLbl="node1" presStyleIdx="2" presStyleCnt="6" custScaleX="162836" custScaleY="151439">
        <dgm:presLayoutVars>
          <dgm:bulletEnabled val="1"/>
        </dgm:presLayoutVars>
      </dgm:prSet>
      <dgm:spPr/>
      <dgm:t>
        <a:bodyPr/>
        <a:lstStyle/>
        <a:p>
          <a:endParaRPr lang="en-IN"/>
        </a:p>
      </dgm:t>
    </dgm:pt>
    <dgm:pt modelId="{33751A9E-540C-4931-82C7-704308E0F367}" type="pres">
      <dgm:prSet presAssocID="{C1C72C74-F53C-4602-A9A8-790656308CFF}" presName="spNode" presStyleCnt="0"/>
      <dgm:spPr/>
    </dgm:pt>
    <dgm:pt modelId="{6DC46307-8B4C-434C-9963-73CD3D59F71F}" type="pres">
      <dgm:prSet presAssocID="{992F40C9-4ADF-4D41-B916-ACFA0264136B}" presName="sibTrans" presStyleLbl="sibTrans1D1" presStyleIdx="2" presStyleCnt="6"/>
      <dgm:spPr/>
      <dgm:t>
        <a:bodyPr/>
        <a:lstStyle/>
        <a:p>
          <a:endParaRPr lang="en-IN"/>
        </a:p>
      </dgm:t>
    </dgm:pt>
    <dgm:pt modelId="{27B3C2E9-6CB5-4A01-82C1-00EFF1B350DA}" type="pres">
      <dgm:prSet presAssocID="{97DF6983-0BCC-4631-819D-E0AA182EDDDD}" presName="node" presStyleLbl="node1" presStyleIdx="3" presStyleCnt="6" custScaleX="128458">
        <dgm:presLayoutVars>
          <dgm:bulletEnabled val="1"/>
        </dgm:presLayoutVars>
      </dgm:prSet>
      <dgm:spPr/>
      <dgm:t>
        <a:bodyPr/>
        <a:lstStyle/>
        <a:p>
          <a:endParaRPr lang="en-IN"/>
        </a:p>
      </dgm:t>
    </dgm:pt>
    <dgm:pt modelId="{4D5E88FA-2078-4B01-B397-B1C8D4CC0AFC}" type="pres">
      <dgm:prSet presAssocID="{97DF6983-0BCC-4631-819D-E0AA182EDDDD}" presName="spNode" presStyleCnt="0"/>
      <dgm:spPr/>
    </dgm:pt>
    <dgm:pt modelId="{3FF94C28-9C0D-45F1-9FBC-1C92A95BD869}" type="pres">
      <dgm:prSet presAssocID="{E966706E-AA27-4E76-9C4F-2243AFB4D0EC}" presName="sibTrans" presStyleLbl="sibTrans1D1" presStyleIdx="3" presStyleCnt="6"/>
      <dgm:spPr/>
      <dgm:t>
        <a:bodyPr/>
        <a:lstStyle/>
        <a:p>
          <a:endParaRPr lang="en-IN"/>
        </a:p>
      </dgm:t>
    </dgm:pt>
    <dgm:pt modelId="{055080EF-ABF9-42A7-A2D2-3FEA3F1F3172}" type="pres">
      <dgm:prSet presAssocID="{E9ACE39E-2BC6-4A64-9DDE-7C1ED01C924C}" presName="node" presStyleLbl="node1" presStyleIdx="4" presStyleCnt="6" custScaleX="178878" custScaleY="163438">
        <dgm:presLayoutVars>
          <dgm:bulletEnabled val="1"/>
        </dgm:presLayoutVars>
      </dgm:prSet>
      <dgm:spPr/>
      <dgm:t>
        <a:bodyPr/>
        <a:lstStyle/>
        <a:p>
          <a:endParaRPr lang="en-IN"/>
        </a:p>
      </dgm:t>
    </dgm:pt>
    <dgm:pt modelId="{792A9272-8DEE-4829-8250-564C31744858}" type="pres">
      <dgm:prSet presAssocID="{E9ACE39E-2BC6-4A64-9DDE-7C1ED01C924C}" presName="spNode" presStyleCnt="0"/>
      <dgm:spPr/>
    </dgm:pt>
    <dgm:pt modelId="{9E6EB06B-0571-4D42-A1CE-BB537E2020C2}" type="pres">
      <dgm:prSet presAssocID="{84A012DA-B06E-41F9-839F-6AE0F1B4F680}" presName="sibTrans" presStyleLbl="sibTrans1D1" presStyleIdx="4" presStyleCnt="6"/>
      <dgm:spPr/>
      <dgm:t>
        <a:bodyPr/>
        <a:lstStyle/>
        <a:p>
          <a:endParaRPr lang="en-IN"/>
        </a:p>
      </dgm:t>
    </dgm:pt>
    <dgm:pt modelId="{43B076CE-4A19-404C-B2B2-3764EF2736F4}" type="pres">
      <dgm:prSet presAssocID="{EEBA9F51-B68E-45DF-9D44-7C07C525ACA0}" presName="node" presStyleLbl="node1" presStyleIdx="5" presStyleCnt="6" custScaleX="159983" custScaleY="139441">
        <dgm:presLayoutVars>
          <dgm:bulletEnabled val="1"/>
        </dgm:presLayoutVars>
      </dgm:prSet>
      <dgm:spPr/>
      <dgm:t>
        <a:bodyPr/>
        <a:lstStyle/>
        <a:p>
          <a:endParaRPr lang="en-IN"/>
        </a:p>
      </dgm:t>
    </dgm:pt>
    <dgm:pt modelId="{BF689835-E85B-4473-BC98-94EBB1555708}" type="pres">
      <dgm:prSet presAssocID="{EEBA9F51-B68E-45DF-9D44-7C07C525ACA0}" presName="spNode" presStyleCnt="0"/>
      <dgm:spPr/>
    </dgm:pt>
    <dgm:pt modelId="{A4AF51F9-2B9B-4F13-8A42-30555B213BC0}" type="pres">
      <dgm:prSet presAssocID="{577E9FD7-E92C-4408-87E5-16505E9E1AEE}" presName="sibTrans" presStyleLbl="sibTrans1D1" presStyleIdx="5" presStyleCnt="6"/>
      <dgm:spPr/>
      <dgm:t>
        <a:bodyPr/>
        <a:lstStyle/>
        <a:p>
          <a:endParaRPr lang="en-IN"/>
        </a:p>
      </dgm:t>
    </dgm:pt>
  </dgm:ptLst>
  <dgm:cxnLst>
    <dgm:cxn modelId="{1540822C-E3CD-4AE9-8941-EC0C4ECCBAD0}" type="presOf" srcId="{CA218417-AF8E-4E9A-8BA2-3C581A2068D3}" destId="{46CDB345-5D93-4A34-B3BB-0A2DE94B6497}" srcOrd="0" destOrd="0" presId="urn:microsoft.com/office/officeart/2005/8/layout/cycle6"/>
    <dgm:cxn modelId="{C7B5C088-A9DA-49B7-AD32-6EFAB0A12854}" type="presOf" srcId="{84A012DA-B06E-41F9-839F-6AE0F1B4F680}" destId="{9E6EB06B-0571-4D42-A1CE-BB537E2020C2}" srcOrd="0" destOrd="0" presId="urn:microsoft.com/office/officeart/2005/8/layout/cycle6"/>
    <dgm:cxn modelId="{D2186978-704B-4CF1-8081-2F822C00C6DB}" srcId="{1E0A1DCA-A9D1-4B3D-9DDD-EAC4D006EDF9}" destId="{EEBA9F51-B68E-45DF-9D44-7C07C525ACA0}" srcOrd="5" destOrd="0" parTransId="{10386272-6B55-4F07-AA02-FA46700C65C1}" sibTransId="{577E9FD7-E92C-4408-87E5-16505E9E1AEE}"/>
    <dgm:cxn modelId="{A19DB8AB-EC8D-402F-85C6-137A593FD0E1}" type="presOf" srcId="{97DF6983-0BCC-4631-819D-E0AA182EDDDD}" destId="{27B3C2E9-6CB5-4A01-82C1-00EFF1B350DA}" srcOrd="0" destOrd="0" presId="urn:microsoft.com/office/officeart/2005/8/layout/cycle6"/>
    <dgm:cxn modelId="{F38D25A9-E4EC-476B-9690-1AAF2E91D2B9}" type="presOf" srcId="{1E0A1DCA-A9D1-4B3D-9DDD-EAC4D006EDF9}" destId="{B78FEB2E-1983-4D31-887F-8732E3D2F754}" srcOrd="0" destOrd="0" presId="urn:microsoft.com/office/officeart/2005/8/layout/cycle6"/>
    <dgm:cxn modelId="{F66A6624-0AF3-4C0B-8425-3D0B5F6D952C}" type="presOf" srcId="{B55713B4-C66B-4E4D-BA3A-7462580E2CF8}" destId="{0839D08E-68E4-46B5-86D0-C0E44AF3741E}" srcOrd="0" destOrd="0" presId="urn:microsoft.com/office/officeart/2005/8/layout/cycle6"/>
    <dgm:cxn modelId="{6EB41C35-8B15-4178-B859-46635823138E}" type="presOf" srcId="{BB99219F-7D14-42EA-8FAC-9FC9F1BD04CA}" destId="{7105A019-1B18-421E-80AF-83B796871992}" srcOrd="0" destOrd="0" presId="urn:microsoft.com/office/officeart/2005/8/layout/cycle6"/>
    <dgm:cxn modelId="{869A44D6-225D-4312-ADBD-9A7ED7F9FDB6}" type="presOf" srcId="{C1C72C74-F53C-4602-A9A8-790656308CFF}" destId="{53544BA7-CA7F-4FC2-BF54-E1FA6BE264E7}" srcOrd="0" destOrd="0" presId="urn:microsoft.com/office/officeart/2005/8/layout/cycle6"/>
    <dgm:cxn modelId="{9EF87893-46FD-48D6-939A-FEFA017E157B}" type="presOf" srcId="{EEBA9F51-B68E-45DF-9D44-7C07C525ACA0}" destId="{43B076CE-4A19-404C-B2B2-3764EF2736F4}" srcOrd="0" destOrd="0" presId="urn:microsoft.com/office/officeart/2005/8/layout/cycle6"/>
    <dgm:cxn modelId="{F5950ED8-B0CE-4CFB-9C50-00F1D8105DDB}" srcId="{1E0A1DCA-A9D1-4B3D-9DDD-EAC4D006EDF9}" destId="{97DF6983-0BCC-4631-819D-E0AA182EDDDD}" srcOrd="3" destOrd="0" parTransId="{795FF5B7-CA7E-4E9E-AD45-1F7C066FF6AC}" sibTransId="{E966706E-AA27-4E76-9C4F-2243AFB4D0EC}"/>
    <dgm:cxn modelId="{391BA08A-3793-4A95-B3D0-58F1BC985ECE}" type="presOf" srcId="{992F40C9-4ADF-4D41-B916-ACFA0264136B}" destId="{6DC46307-8B4C-434C-9963-73CD3D59F71F}" srcOrd="0" destOrd="0" presId="urn:microsoft.com/office/officeart/2005/8/layout/cycle6"/>
    <dgm:cxn modelId="{081D89D1-6628-498D-8C47-4DE5C313132D}" type="presOf" srcId="{E966706E-AA27-4E76-9C4F-2243AFB4D0EC}" destId="{3FF94C28-9C0D-45F1-9FBC-1C92A95BD869}" srcOrd="0" destOrd="0" presId="urn:microsoft.com/office/officeart/2005/8/layout/cycle6"/>
    <dgm:cxn modelId="{31887D2A-11BB-4C93-8C35-37896D1DA13C}" srcId="{1E0A1DCA-A9D1-4B3D-9DDD-EAC4D006EDF9}" destId="{E9ACE39E-2BC6-4A64-9DDE-7C1ED01C924C}" srcOrd="4" destOrd="0" parTransId="{02DF6449-2D36-4F8F-9697-161FDCC7C3B6}" sibTransId="{84A012DA-B06E-41F9-839F-6AE0F1B4F680}"/>
    <dgm:cxn modelId="{B27F3394-94D1-4398-8071-25D06D2659CD}" type="presOf" srcId="{E9ACE39E-2BC6-4A64-9DDE-7C1ED01C924C}" destId="{055080EF-ABF9-42A7-A2D2-3FEA3F1F3172}" srcOrd="0" destOrd="0" presId="urn:microsoft.com/office/officeart/2005/8/layout/cycle6"/>
    <dgm:cxn modelId="{BFBEFEC3-4DA3-480E-A092-A21379B70819}" srcId="{1E0A1DCA-A9D1-4B3D-9DDD-EAC4D006EDF9}" destId="{C1C72C74-F53C-4602-A9A8-790656308CFF}" srcOrd="2" destOrd="0" parTransId="{8B446789-BBB1-4AAC-8483-7C27F5CB6FC8}" sibTransId="{992F40C9-4ADF-4D41-B916-ACFA0264136B}"/>
    <dgm:cxn modelId="{795DD97A-49BD-4B38-B42B-11AB09F80F71}" type="presOf" srcId="{EF28D1C7-CB64-4341-8845-C5FD6D84883A}" destId="{42F09A49-508C-4848-86FC-4CCE30A87829}" srcOrd="0" destOrd="0" presId="urn:microsoft.com/office/officeart/2005/8/layout/cycle6"/>
    <dgm:cxn modelId="{4FE17ABA-9EC5-4C37-9E22-B7FD72588012}" srcId="{1E0A1DCA-A9D1-4B3D-9DDD-EAC4D006EDF9}" destId="{EF28D1C7-CB64-4341-8845-C5FD6D84883A}" srcOrd="0" destOrd="0" parTransId="{23DA7E32-C357-4527-8DB8-B84C3473DD84}" sibTransId="{BB99219F-7D14-42EA-8FAC-9FC9F1BD04CA}"/>
    <dgm:cxn modelId="{29599B6D-EF4D-4054-A405-771BC07F673A}" srcId="{1E0A1DCA-A9D1-4B3D-9DDD-EAC4D006EDF9}" destId="{B55713B4-C66B-4E4D-BA3A-7462580E2CF8}" srcOrd="1" destOrd="0" parTransId="{05583643-23BC-48A3-8D8B-16B6917671C6}" sibTransId="{CA218417-AF8E-4E9A-8BA2-3C581A2068D3}"/>
    <dgm:cxn modelId="{E3C2D559-4CC8-42C1-A49F-A51C8C45E4A1}" type="presOf" srcId="{577E9FD7-E92C-4408-87E5-16505E9E1AEE}" destId="{A4AF51F9-2B9B-4F13-8A42-30555B213BC0}" srcOrd="0" destOrd="0" presId="urn:microsoft.com/office/officeart/2005/8/layout/cycle6"/>
    <dgm:cxn modelId="{A6B94670-D429-478C-BB08-8649673C66DB}" type="presParOf" srcId="{B78FEB2E-1983-4D31-887F-8732E3D2F754}" destId="{42F09A49-508C-4848-86FC-4CCE30A87829}" srcOrd="0" destOrd="0" presId="urn:microsoft.com/office/officeart/2005/8/layout/cycle6"/>
    <dgm:cxn modelId="{5762ECA8-27AD-4E29-8620-A63544B1E176}" type="presParOf" srcId="{B78FEB2E-1983-4D31-887F-8732E3D2F754}" destId="{E5CE979F-7027-42A7-9BD0-DB2B372DC647}" srcOrd="1" destOrd="0" presId="urn:microsoft.com/office/officeart/2005/8/layout/cycle6"/>
    <dgm:cxn modelId="{EC305EB6-2819-405C-99DE-872706201191}" type="presParOf" srcId="{B78FEB2E-1983-4D31-887F-8732E3D2F754}" destId="{7105A019-1B18-421E-80AF-83B796871992}" srcOrd="2" destOrd="0" presId="urn:microsoft.com/office/officeart/2005/8/layout/cycle6"/>
    <dgm:cxn modelId="{91FFD23A-7A26-4912-8E1F-9D6036096548}" type="presParOf" srcId="{B78FEB2E-1983-4D31-887F-8732E3D2F754}" destId="{0839D08E-68E4-46B5-86D0-C0E44AF3741E}" srcOrd="3" destOrd="0" presId="urn:microsoft.com/office/officeart/2005/8/layout/cycle6"/>
    <dgm:cxn modelId="{D58A31AF-98FE-48CA-A6CF-7EB8AFF393AF}" type="presParOf" srcId="{B78FEB2E-1983-4D31-887F-8732E3D2F754}" destId="{DA37E00B-E1E8-4EF4-AB89-A66530B4D5BB}" srcOrd="4" destOrd="0" presId="urn:microsoft.com/office/officeart/2005/8/layout/cycle6"/>
    <dgm:cxn modelId="{1F6A79D4-2E31-4C07-8D07-FF27B95B82A4}" type="presParOf" srcId="{B78FEB2E-1983-4D31-887F-8732E3D2F754}" destId="{46CDB345-5D93-4A34-B3BB-0A2DE94B6497}" srcOrd="5" destOrd="0" presId="urn:microsoft.com/office/officeart/2005/8/layout/cycle6"/>
    <dgm:cxn modelId="{870605DF-FD7E-4237-AC33-64A95F36706E}" type="presParOf" srcId="{B78FEB2E-1983-4D31-887F-8732E3D2F754}" destId="{53544BA7-CA7F-4FC2-BF54-E1FA6BE264E7}" srcOrd="6" destOrd="0" presId="urn:microsoft.com/office/officeart/2005/8/layout/cycle6"/>
    <dgm:cxn modelId="{08DA2528-5A24-4699-B0DE-8B718A1B918E}" type="presParOf" srcId="{B78FEB2E-1983-4D31-887F-8732E3D2F754}" destId="{33751A9E-540C-4931-82C7-704308E0F367}" srcOrd="7" destOrd="0" presId="urn:microsoft.com/office/officeart/2005/8/layout/cycle6"/>
    <dgm:cxn modelId="{9C1028F3-C3BB-4D28-8760-A76BCC3C6FD8}" type="presParOf" srcId="{B78FEB2E-1983-4D31-887F-8732E3D2F754}" destId="{6DC46307-8B4C-434C-9963-73CD3D59F71F}" srcOrd="8" destOrd="0" presId="urn:microsoft.com/office/officeart/2005/8/layout/cycle6"/>
    <dgm:cxn modelId="{86CDEAB9-F30D-49FD-AE5E-BD2B6CE56178}" type="presParOf" srcId="{B78FEB2E-1983-4D31-887F-8732E3D2F754}" destId="{27B3C2E9-6CB5-4A01-82C1-00EFF1B350DA}" srcOrd="9" destOrd="0" presId="urn:microsoft.com/office/officeart/2005/8/layout/cycle6"/>
    <dgm:cxn modelId="{2C2287B9-31CF-40F9-9EFA-3F28301EE472}" type="presParOf" srcId="{B78FEB2E-1983-4D31-887F-8732E3D2F754}" destId="{4D5E88FA-2078-4B01-B397-B1C8D4CC0AFC}" srcOrd="10" destOrd="0" presId="urn:microsoft.com/office/officeart/2005/8/layout/cycle6"/>
    <dgm:cxn modelId="{722A3C43-C207-4EFF-8E7D-62E9626C7ED3}" type="presParOf" srcId="{B78FEB2E-1983-4D31-887F-8732E3D2F754}" destId="{3FF94C28-9C0D-45F1-9FBC-1C92A95BD869}" srcOrd="11" destOrd="0" presId="urn:microsoft.com/office/officeart/2005/8/layout/cycle6"/>
    <dgm:cxn modelId="{CDA1D3D0-2B0B-4109-A45E-3F822AC20775}" type="presParOf" srcId="{B78FEB2E-1983-4D31-887F-8732E3D2F754}" destId="{055080EF-ABF9-42A7-A2D2-3FEA3F1F3172}" srcOrd="12" destOrd="0" presId="urn:microsoft.com/office/officeart/2005/8/layout/cycle6"/>
    <dgm:cxn modelId="{6964F43C-2D2A-438A-9A8A-4981155EBB98}" type="presParOf" srcId="{B78FEB2E-1983-4D31-887F-8732E3D2F754}" destId="{792A9272-8DEE-4829-8250-564C31744858}" srcOrd="13" destOrd="0" presId="urn:microsoft.com/office/officeart/2005/8/layout/cycle6"/>
    <dgm:cxn modelId="{CCFD9495-3C5B-48FD-9B3D-9678C5A33B00}" type="presParOf" srcId="{B78FEB2E-1983-4D31-887F-8732E3D2F754}" destId="{9E6EB06B-0571-4D42-A1CE-BB537E2020C2}" srcOrd="14" destOrd="0" presId="urn:microsoft.com/office/officeart/2005/8/layout/cycle6"/>
    <dgm:cxn modelId="{5FA0D92C-436C-46B9-8F8F-625AD636AD69}" type="presParOf" srcId="{B78FEB2E-1983-4D31-887F-8732E3D2F754}" destId="{43B076CE-4A19-404C-B2B2-3764EF2736F4}" srcOrd="15" destOrd="0" presId="urn:microsoft.com/office/officeart/2005/8/layout/cycle6"/>
    <dgm:cxn modelId="{9FC046DA-CF65-4E5A-8215-F3519B14BD7E}" type="presParOf" srcId="{B78FEB2E-1983-4D31-887F-8732E3D2F754}" destId="{BF689835-E85B-4473-BC98-94EBB1555708}" srcOrd="16" destOrd="0" presId="urn:microsoft.com/office/officeart/2005/8/layout/cycle6"/>
    <dgm:cxn modelId="{8AC7F9D1-43FC-41BB-8DF7-F50A1C90CC26}" type="presParOf" srcId="{B78FEB2E-1983-4D31-887F-8732E3D2F754}" destId="{A4AF51F9-2B9B-4F13-8A42-30555B213BC0}"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51FAC-6F1A-4DF7-9378-487226A888B0}"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IN"/>
        </a:p>
      </dgm:t>
    </dgm:pt>
    <dgm:pt modelId="{DF3F9B31-A47E-4278-AF88-C69F94D6EE4D}">
      <dgm:prSet phldrT="[Text]" custT="1"/>
      <dgm:spPr>
        <a:solidFill>
          <a:srgbClr val="002060"/>
        </a:solidFill>
      </dgm:spPr>
      <dgm:t>
        <a:bodyPr/>
        <a:lstStyle/>
        <a:p>
          <a:r>
            <a:rPr lang="en-US" sz="4400" dirty="0" smtClean="0"/>
            <a:t>Definition</a:t>
          </a:r>
          <a:endParaRPr lang="en-IN" sz="4400" dirty="0"/>
        </a:p>
      </dgm:t>
    </dgm:pt>
    <dgm:pt modelId="{C147D095-4C89-44B4-B6C9-F4EF472D173C}" type="parTrans" cxnId="{C1AD6FA2-C376-4AC3-9FA6-FE82638075BF}">
      <dgm:prSet/>
      <dgm:spPr/>
      <dgm:t>
        <a:bodyPr/>
        <a:lstStyle/>
        <a:p>
          <a:endParaRPr lang="en-IN"/>
        </a:p>
      </dgm:t>
    </dgm:pt>
    <dgm:pt modelId="{BFDC3874-6E42-4B27-B939-81FB5D6FED35}" type="sibTrans" cxnId="{C1AD6FA2-C376-4AC3-9FA6-FE82638075BF}">
      <dgm:prSet/>
      <dgm:spPr/>
      <dgm:t>
        <a:bodyPr/>
        <a:lstStyle/>
        <a:p>
          <a:endParaRPr lang="en-IN"/>
        </a:p>
      </dgm:t>
    </dgm:pt>
    <dgm:pt modelId="{B8EECF79-23CA-4A06-9F50-0EFB4606C6AC}">
      <dgm:prSet phldrT="[Text]" custT="1"/>
      <dgm:spPr>
        <a:solidFill>
          <a:srgbClr val="FF0000"/>
        </a:solidFill>
      </dgm:spPr>
      <dgm:t>
        <a:bodyPr/>
        <a:lstStyle/>
        <a:p>
          <a:r>
            <a:rPr lang="en-US" sz="4000" dirty="0" err="1" smtClean="0"/>
            <a:t>Etiopathogenesis</a:t>
          </a:r>
          <a:endParaRPr lang="en-IN" sz="4000" dirty="0"/>
        </a:p>
      </dgm:t>
    </dgm:pt>
    <dgm:pt modelId="{5E025C07-7B97-4C3B-9360-D9D3742234EC}" type="parTrans" cxnId="{7F2E3461-3D3C-4581-AD25-ABC14EDE12A5}">
      <dgm:prSet/>
      <dgm:spPr/>
      <dgm:t>
        <a:bodyPr/>
        <a:lstStyle/>
        <a:p>
          <a:endParaRPr lang="en-IN"/>
        </a:p>
      </dgm:t>
    </dgm:pt>
    <dgm:pt modelId="{6D7F58B3-8F25-429B-9B08-450357056EDD}" type="sibTrans" cxnId="{7F2E3461-3D3C-4581-AD25-ABC14EDE12A5}">
      <dgm:prSet/>
      <dgm:spPr/>
      <dgm:t>
        <a:bodyPr/>
        <a:lstStyle/>
        <a:p>
          <a:endParaRPr lang="en-IN"/>
        </a:p>
      </dgm:t>
    </dgm:pt>
    <dgm:pt modelId="{A3BB372A-E0DD-4048-BA90-EE755C8B4632}">
      <dgm:prSet phldrT="[Text]" custT="1"/>
      <dgm:spPr>
        <a:solidFill>
          <a:srgbClr val="070301"/>
        </a:solidFill>
      </dgm:spPr>
      <dgm:t>
        <a:bodyPr/>
        <a:lstStyle/>
        <a:p>
          <a:endParaRPr lang="en-US" sz="900" dirty="0" smtClean="0"/>
        </a:p>
        <a:p>
          <a:r>
            <a:rPr lang="en-US" sz="4000" dirty="0" smtClean="0"/>
            <a:t>Management</a:t>
          </a:r>
          <a:endParaRPr lang="en-US" sz="900" dirty="0" smtClean="0"/>
        </a:p>
        <a:p>
          <a:endParaRPr lang="en-US" sz="900" dirty="0" smtClean="0"/>
        </a:p>
        <a:p>
          <a:endParaRPr lang="en-IN" sz="900" dirty="0"/>
        </a:p>
      </dgm:t>
    </dgm:pt>
    <dgm:pt modelId="{E09B48A5-B778-4016-B7B5-8AE9A0F40D4A}" type="parTrans" cxnId="{15F112B3-BF3E-4924-838D-02821B94111F}">
      <dgm:prSet/>
      <dgm:spPr/>
      <dgm:t>
        <a:bodyPr/>
        <a:lstStyle/>
        <a:p>
          <a:endParaRPr lang="en-IN"/>
        </a:p>
      </dgm:t>
    </dgm:pt>
    <dgm:pt modelId="{BF9A79A9-86B4-4FCB-99C7-485C0057E468}" type="sibTrans" cxnId="{15F112B3-BF3E-4924-838D-02821B94111F}">
      <dgm:prSet/>
      <dgm:spPr/>
      <dgm:t>
        <a:bodyPr/>
        <a:lstStyle/>
        <a:p>
          <a:endParaRPr lang="en-IN"/>
        </a:p>
      </dgm:t>
    </dgm:pt>
    <dgm:pt modelId="{ADD3FB26-335B-47C6-A13F-D4A4D786E6BA}">
      <dgm:prSet phldrT="[Text]" custT="1"/>
      <dgm:spPr>
        <a:solidFill>
          <a:schemeClr val="accent6">
            <a:lumMod val="50000"/>
          </a:schemeClr>
        </a:solidFill>
      </dgm:spPr>
      <dgm:t>
        <a:bodyPr/>
        <a:lstStyle/>
        <a:p>
          <a:r>
            <a:rPr lang="en-US" sz="4000" dirty="0" smtClean="0"/>
            <a:t>Clinical Features</a:t>
          </a:r>
          <a:endParaRPr lang="en-IN" sz="4000" dirty="0"/>
        </a:p>
      </dgm:t>
    </dgm:pt>
    <dgm:pt modelId="{5BE49BF9-2E91-4FCF-BC6D-DD18BBD59974}" type="parTrans" cxnId="{C77BE7BD-DF22-42D3-A745-9D896EB14ABB}">
      <dgm:prSet/>
      <dgm:spPr/>
      <dgm:t>
        <a:bodyPr/>
        <a:lstStyle/>
        <a:p>
          <a:endParaRPr lang="en-IN"/>
        </a:p>
      </dgm:t>
    </dgm:pt>
    <dgm:pt modelId="{50A9EF42-0F11-4F85-A9FD-576719F275E2}" type="sibTrans" cxnId="{C77BE7BD-DF22-42D3-A745-9D896EB14ABB}">
      <dgm:prSet/>
      <dgm:spPr/>
      <dgm:t>
        <a:bodyPr/>
        <a:lstStyle/>
        <a:p>
          <a:endParaRPr lang="en-IN"/>
        </a:p>
      </dgm:t>
    </dgm:pt>
    <dgm:pt modelId="{D66843B4-B01D-45CC-B6F9-C0C315383E8D}">
      <dgm:prSet phldrT="[Text]" custT="1"/>
      <dgm:spPr>
        <a:solidFill>
          <a:srgbClr val="7030A0"/>
        </a:solidFill>
      </dgm:spPr>
      <dgm:t>
        <a:bodyPr/>
        <a:lstStyle/>
        <a:p>
          <a:r>
            <a:rPr lang="en-US" sz="4000" dirty="0" smtClean="0"/>
            <a:t>Diagnosis</a:t>
          </a:r>
          <a:endParaRPr lang="en-IN" sz="4000" dirty="0"/>
        </a:p>
      </dgm:t>
    </dgm:pt>
    <dgm:pt modelId="{552A1977-E43A-4C9A-9B04-E9532D38ED7D}" type="parTrans" cxnId="{F64C2206-E059-4FE9-A849-E1A5F72CA45C}">
      <dgm:prSet/>
      <dgm:spPr/>
      <dgm:t>
        <a:bodyPr/>
        <a:lstStyle/>
        <a:p>
          <a:endParaRPr lang="en-IN"/>
        </a:p>
      </dgm:t>
    </dgm:pt>
    <dgm:pt modelId="{2F8BF058-8DAD-4C69-8143-FF97BE90E41A}" type="sibTrans" cxnId="{F64C2206-E059-4FE9-A849-E1A5F72CA45C}">
      <dgm:prSet/>
      <dgm:spPr/>
      <dgm:t>
        <a:bodyPr/>
        <a:lstStyle/>
        <a:p>
          <a:endParaRPr lang="en-IN"/>
        </a:p>
      </dgm:t>
    </dgm:pt>
    <dgm:pt modelId="{33D890A2-AB3B-4ADF-89D6-54AD55B31165}" type="pres">
      <dgm:prSet presAssocID="{BB351FAC-6F1A-4DF7-9378-487226A888B0}" presName="Name0" presStyleCnt="0">
        <dgm:presLayoutVars>
          <dgm:chMax val="7"/>
          <dgm:chPref val="7"/>
          <dgm:dir/>
        </dgm:presLayoutVars>
      </dgm:prSet>
      <dgm:spPr/>
      <dgm:t>
        <a:bodyPr/>
        <a:lstStyle/>
        <a:p>
          <a:endParaRPr lang="en-IN"/>
        </a:p>
      </dgm:t>
    </dgm:pt>
    <dgm:pt modelId="{BDC3913D-0E18-41A2-9ECA-B03575FD7C09}" type="pres">
      <dgm:prSet presAssocID="{BB351FAC-6F1A-4DF7-9378-487226A888B0}" presName="Name1" presStyleCnt="0"/>
      <dgm:spPr/>
    </dgm:pt>
    <dgm:pt modelId="{128F27D4-7040-429A-8289-4234E75F9AA7}" type="pres">
      <dgm:prSet presAssocID="{BB351FAC-6F1A-4DF7-9378-487226A888B0}" presName="cycle" presStyleCnt="0"/>
      <dgm:spPr/>
    </dgm:pt>
    <dgm:pt modelId="{F02E8ECA-FFA2-49AA-ABD8-F6DBC7671B9D}" type="pres">
      <dgm:prSet presAssocID="{BB351FAC-6F1A-4DF7-9378-487226A888B0}" presName="srcNode" presStyleLbl="node1" presStyleIdx="0" presStyleCnt="5"/>
      <dgm:spPr/>
    </dgm:pt>
    <dgm:pt modelId="{8014F42C-62D2-4BB4-9339-B7E7E4990DFB}" type="pres">
      <dgm:prSet presAssocID="{BB351FAC-6F1A-4DF7-9378-487226A888B0}" presName="conn" presStyleLbl="parChTrans1D2" presStyleIdx="0" presStyleCnt="1"/>
      <dgm:spPr/>
      <dgm:t>
        <a:bodyPr/>
        <a:lstStyle/>
        <a:p>
          <a:endParaRPr lang="en-IN"/>
        </a:p>
      </dgm:t>
    </dgm:pt>
    <dgm:pt modelId="{760A346E-BAD2-417E-883C-E118462AC23C}" type="pres">
      <dgm:prSet presAssocID="{BB351FAC-6F1A-4DF7-9378-487226A888B0}" presName="extraNode" presStyleLbl="node1" presStyleIdx="0" presStyleCnt="5"/>
      <dgm:spPr/>
    </dgm:pt>
    <dgm:pt modelId="{469E7922-E172-418B-A561-BEEB4320A954}" type="pres">
      <dgm:prSet presAssocID="{BB351FAC-6F1A-4DF7-9378-487226A888B0}" presName="dstNode" presStyleLbl="node1" presStyleIdx="0" presStyleCnt="5"/>
      <dgm:spPr/>
    </dgm:pt>
    <dgm:pt modelId="{F53478DB-F5B1-4E8E-BDB8-767A48151011}" type="pres">
      <dgm:prSet presAssocID="{DF3F9B31-A47E-4278-AF88-C69F94D6EE4D}" presName="text_1" presStyleLbl="node1" presStyleIdx="0" presStyleCnt="5">
        <dgm:presLayoutVars>
          <dgm:bulletEnabled val="1"/>
        </dgm:presLayoutVars>
      </dgm:prSet>
      <dgm:spPr/>
      <dgm:t>
        <a:bodyPr/>
        <a:lstStyle/>
        <a:p>
          <a:endParaRPr lang="en-IN"/>
        </a:p>
      </dgm:t>
    </dgm:pt>
    <dgm:pt modelId="{FAB8F0DB-0747-402C-8F44-3802A6E1CF6E}" type="pres">
      <dgm:prSet presAssocID="{DF3F9B31-A47E-4278-AF88-C69F94D6EE4D}" presName="accent_1" presStyleCnt="0"/>
      <dgm:spPr/>
    </dgm:pt>
    <dgm:pt modelId="{537E5F8C-612A-4DB5-A646-4E26B7DBF849}" type="pres">
      <dgm:prSet presAssocID="{DF3F9B31-A47E-4278-AF88-C69F94D6EE4D}" presName="accentRepeatNode" presStyleLbl="solidFgAcc1" presStyleIdx="0" presStyleCnt="5"/>
      <dgm:spPr>
        <a:solidFill>
          <a:schemeClr val="tx2">
            <a:lumMod val="75000"/>
          </a:schemeClr>
        </a:solidFill>
      </dgm:spPr>
    </dgm:pt>
    <dgm:pt modelId="{4ADBBBEF-D2D1-4109-B4E8-8D1AF08E2F9F}" type="pres">
      <dgm:prSet presAssocID="{B8EECF79-23CA-4A06-9F50-0EFB4606C6AC}" presName="text_2" presStyleLbl="node1" presStyleIdx="1" presStyleCnt="5">
        <dgm:presLayoutVars>
          <dgm:bulletEnabled val="1"/>
        </dgm:presLayoutVars>
      </dgm:prSet>
      <dgm:spPr/>
      <dgm:t>
        <a:bodyPr/>
        <a:lstStyle/>
        <a:p>
          <a:endParaRPr lang="en-IN"/>
        </a:p>
      </dgm:t>
    </dgm:pt>
    <dgm:pt modelId="{AD61ECF6-AE42-45BA-A92F-5D573642DAB9}" type="pres">
      <dgm:prSet presAssocID="{B8EECF79-23CA-4A06-9F50-0EFB4606C6AC}" presName="accent_2" presStyleCnt="0"/>
      <dgm:spPr/>
    </dgm:pt>
    <dgm:pt modelId="{1C8E62EA-F89B-481B-8406-4FFFE3F8CD95}" type="pres">
      <dgm:prSet presAssocID="{B8EECF79-23CA-4A06-9F50-0EFB4606C6AC}" presName="accentRepeatNode" presStyleLbl="solidFgAcc1" presStyleIdx="1" presStyleCnt="5"/>
      <dgm:spPr>
        <a:solidFill>
          <a:schemeClr val="tx2">
            <a:lumMod val="75000"/>
          </a:schemeClr>
        </a:solidFill>
      </dgm:spPr>
    </dgm:pt>
    <dgm:pt modelId="{74B1E7FD-D7DA-43C5-BA4A-36D1E68D9867}" type="pres">
      <dgm:prSet presAssocID="{ADD3FB26-335B-47C6-A13F-D4A4D786E6BA}" presName="text_3" presStyleLbl="node1" presStyleIdx="2" presStyleCnt="5">
        <dgm:presLayoutVars>
          <dgm:bulletEnabled val="1"/>
        </dgm:presLayoutVars>
      </dgm:prSet>
      <dgm:spPr/>
      <dgm:t>
        <a:bodyPr/>
        <a:lstStyle/>
        <a:p>
          <a:endParaRPr lang="en-IN"/>
        </a:p>
      </dgm:t>
    </dgm:pt>
    <dgm:pt modelId="{15D9DBAB-140E-49D4-9805-36E996538BD6}" type="pres">
      <dgm:prSet presAssocID="{ADD3FB26-335B-47C6-A13F-D4A4D786E6BA}" presName="accent_3" presStyleCnt="0"/>
      <dgm:spPr/>
    </dgm:pt>
    <dgm:pt modelId="{99FB1F67-F774-4DFC-AA78-76224627FECD}" type="pres">
      <dgm:prSet presAssocID="{ADD3FB26-335B-47C6-A13F-D4A4D786E6BA}" presName="accentRepeatNode" presStyleLbl="solidFgAcc1" presStyleIdx="2" presStyleCnt="5"/>
      <dgm:spPr>
        <a:solidFill>
          <a:schemeClr val="tx2">
            <a:lumMod val="75000"/>
          </a:schemeClr>
        </a:solidFill>
      </dgm:spPr>
    </dgm:pt>
    <dgm:pt modelId="{DDD50E37-00E5-4927-8F98-8FA3F8B15A0C}" type="pres">
      <dgm:prSet presAssocID="{D66843B4-B01D-45CC-B6F9-C0C315383E8D}" presName="text_4" presStyleLbl="node1" presStyleIdx="3" presStyleCnt="5">
        <dgm:presLayoutVars>
          <dgm:bulletEnabled val="1"/>
        </dgm:presLayoutVars>
      </dgm:prSet>
      <dgm:spPr/>
      <dgm:t>
        <a:bodyPr/>
        <a:lstStyle/>
        <a:p>
          <a:endParaRPr lang="en-IN"/>
        </a:p>
      </dgm:t>
    </dgm:pt>
    <dgm:pt modelId="{4DBB4554-7748-413F-90D5-27A05020C547}" type="pres">
      <dgm:prSet presAssocID="{D66843B4-B01D-45CC-B6F9-C0C315383E8D}" presName="accent_4" presStyleCnt="0"/>
      <dgm:spPr/>
    </dgm:pt>
    <dgm:pt modelId="{8C0E5796-0249-407A-ACCD-AC26B90A23DD}" type="pres">
      <dgm:prSet presAssocID="{D66843B4-B01D-45CC-B6F9-C0C315383E8D}" presName="accentRepeatNode" presStyleLbl="solidFgAcc1" presStyleIdx="3" presStyleCnt="5"/>
      <dgm:spPr>
        <a:solidFill>
          <a:schemeClr val="tx2">
            <a:lumMod val="75000"/>
          </a:schemeClr>
        </a:solidFill>
      </dgm:spPr>
    </dgm:pt>
    <dgm:pt modelId="{D55191FC-ACF7-4E0A-9ED4-6C37CB233376}" type="pres">
      <dgm:prSet presAssocID="{A3BB372A-E0DD-4048-BA90-EE755C8B4632}" presName="text_5" presStyleLbl="node1" presStyleIdx="4" presStyleCnt="5" custScaleY="124494">
        <dgm:presLayoutVars>
          <dgm:bulletEnabled val="1"/>
        </dgm:presLayoutVars>
      </dgm:prSet>
      <dgm:spPr/>
      <dgm:t>
        <a:bodyPr/>
        <a:lstStyle/>
        <a:p>
          <a:endParaRPr lang="en-IN"/>
        </a:p>
      </dgm:t>
    </dgm:pt>
    <dgm:pt modelId="{5B0B0CFE-A291-4955-9A3A-F4F7CA9A979E}" type="pres">
      <dgm:prSet presAssocID="{A3BB372A-E0DD-4048-BA90-EE755C8B4632}" presName="accent_5" presStyleCnt="0"/>
      <dgm:spPr/>
    </dgm:pt>
    <dgm:pt modelId="{92129B6C-6E3F-4A64-BDC7-6ABC5A50DD81}" type="pres">
      <dgm:prSet presAssocID="{A3BB372A-E0DD-4048-BA90-EE755C8B4632}" presName="accentRepeatNode" presStyleLbl="solidFgAcc1" presStyleIdx="4" presStyleCnt="5"/>
      <dgm:spPr>
        <a:solidFill>
          <a:schemeClr val="tx2">
            <a:lumMod val="75000"/>
          </a:schemeClr>
        </a:solidFill>
      </dgm:spPr>
    </dgm:pt>
  </dgm:ptLst>
  <dgm:cxnLst>
    <dgm:cxn modelId="{C77BE7BD-DF22-42D3-A745-9D896EB14ABB}" srcId="{BB351FAC-6F1A-4DF7-9378-487226A888B0}" destId="{ADD3FB26-335B-47C6-A13F-D4A4D786E6BA}" srcOrd="2" destOrd="0" parTransId="{5BE49BF9-2E91-4FCF-BC6D-DD18BBD59974}" sibTransId="{50A9EF42-0F11-4F85-A9FD-576719F275E2}"/>
    <dgm:cxn modelId="{BEFCC70B-A83A-4490-A846-A8CF596A0737}" type="presOf" srcId="{BB351FAC-6F1A-4DF7-9378-487226A888B0}" destId="{33D890A2-AB3B-4ADF-89D6-54AD55B31165}" srcOrd="0" destOrd="0" presId="urn:microsoft.com/office/officeart/2008/layout/VerticalCurvedList"/>
    <dgm:cxn modelId="{CED28D42-87B1-4FFB-8B8C-9096A0BF3A5A}" type="presOf" srcId="{DF3F9B31-A47E-4278-AF88-C69F94D6EE4D}" destId="{F53478DB-F5B1-4E8E-BDB8-767A48151011}" srcOrd="0" destOrd="0" presId="urn:microsoft.com/office/officeart/2008/layout/VerticalCurvedList"/>
    <dgm:cxn modelId="{5FAA221F-8AD6-4122-9909-55E9C347D960}" type="presOf" srcId="{D66843B4-B01D-45CC-B6F9-C0C315383E8D}" destId="{DDD50E37-00E5-4927-8F98-8FA3F8B15A0C}" srcOrd="0" destOrd="0" presId="urn:microsoft.com/office/officeart/2008/layout/VerticalCurvedList"/>
    <dgm:cxn modelId="{2A295FA2-B183-4CBB-BDFA-910BFC744FDF}" type="presOf" srcId="{B8EECF79-23CA-4A06-9F50-0EFB4606C6AC}" destId="{4ADBBBEF-D2D1-4109-B4E8-8D1AF08E2F9F}" srcOrd="0" destOrd="0" presId="urn:microsoft.com/office/officeart/2008/layout/VerticalCurvedList"/>
    <dgm:cxn modelId="{7F2E3461-3D3C-4581-AD25-ABC14EDE12A5}" srcId="{BB351FAC-6F1A-4DF7-9378-487226A888B0}" destId="{B8EECF79-23CA-4A06-9F50-0EFB4606C6AC}" srcOrd="1" destOrd="0" parTransId="{5E025C07-7B97-4C3B-9360-D9D3742234EC}" sibTransId="{6D7F58B3-8F25-429B-9B08-450357056EDD}"/>
    <dgm:cxn modelId="{C1AD6FA2-C376-4AC3-9FA6-FE82638075BF}" srcId="{BB351FAC-6F1A-4DF7-9378-487226A888B0}" destId="{DF3F9B31-A47E-4278-AF88-C69F94D6EE4D}" srcOrd="0" destOrd="0" parTransId="{C147D095-4C89-44B4-B6C9-F4EF472D173C}" sibTransId="{BFDC3874-6E42-4B27-B939-81FB5D6FED35}"/>
    <dgm:cxn modelId="{15F112B3-BF3E-4924-838D-02821B94111F}" srcId="{BB351FAC-6F1A-4DF7-9378-487226A888B0}" destId="{A3BB372A-E0DD-4048-BA90-EE755C8B4632}" srcOrd="4" destOrd="0" parTransId="{E09B48A5-B778-4016-B7B5-8AE9A0F40D4A}" sibTransId="{BF9A79A9-86B4-4FCB-99C7-485C0057E468}"/>
    <dgm:cxn modelId="{10328DCB-31BA-4302-ADCE-0B05B4D27A3C}" type="presOf" srcId="{ADD3FB26-335B-47C6-A13F-D4A4D786E6BA}" destId="{74B1E7FD-D7DA-43C5-BA4A-36D1E68D9867}" srcOrd="0" destOrd="0" presId="urn:microsoft.com/office/officeart/2008/layout/VerticalCurvedList"/>
    <dgm:cxn modelId="{CB2BE969-EB93-4526-80D3-3F53F81A4B8E}" type="presOf" srcId="{A3BB372A-E0DD-4048-BA90-EE755C8B4632}" destId="{D55191FC-ACF7-4E0A-9ED4-6C37CB233376}" srcOrd="0" destOrd="0" presId="urn:microsoft.com/office/officeart/2008/layout/VerticalCurvedList"/>
    <dgm:cxn modelId="{F64C2206-E059-4FE9-A849-E1A5F72CA45C}" srcId="{BB351FAC-6F1A-4DF7-9378-487226A888B0}" destId="{D66843B4-B01D-45CC-B6F9-C0C315383E8D}" srcOrd="3" destOrd="0" parTransId="{552A1977-E43A-4C9A-9B04-E9532D38ED7D}" sibTransId="{2F8BF058-8DAD-4C69-8143-FF97BE90E41A}"/>
    <dgm:cxn modelId="{B6F595D4-EF77-4A67-8F82-6B3B58EBF231}" type="presOf" srcId="{BFDC3874-6E42-4B27-B939-81FB5D6FED35}" destId="{8014F42C-62D2-4BB4-9339-B7E7E4990DFB}" srcOrd="0" destOrd="0" presId="urn:microsoft.com/office/officeart/2008/layout/VerticalCurvedList"/>
    <dgm:cxn modelId="{F7AB5B80-69D8-40DC-840C-5A34DBE09CDB}" type="presParOf" srcId="{33D890A2-AB3B-4ADF-89D6-54AD55B31165}" destId="{BDC3913D-0E18-41A2-9ECA-B03575FD7C09}" srcOrd="0" destOrd="0" presId="urn:microsoft.com/office/officeart/2008/layout/VerticalCurvedList"/>
    <dgm:cxn modelId="{6744DE2C-D488-411B-A352-C1A65528B385}" type="presParOf" srcId="{BDC3913D-0E18-41A2-9ECA-B03575FD7C09}" destId="{128F27D4-7040-429A-8289-4234E75F9AA7}" srcOrd="0" destOrd="0" presId="urn:microsoft.com/office/officeart/2008/layout/VerticalCurvedList"/>
    <dgm:cxn modelId="{C6C09CEA-37E9-4C00-B19D-11579F5CAE34}" type="presParOf" srcId="{128F27D4-7040-429A-8289-4234E75F9AA7}" destId="{F02E8ECA-FFA2-49AA-ABD8-F6DBC7671B9D}" srcOrd="0" destOrd="0" presId="urn:microsoft.com/office/officeart/2008/layout/VerticalCurvedList"/>
    <dgm:cxn modelId="{D3DB5A48-9CAB-4903-ADA8-26C1A8A9C0EA}" type="presParOf" srcId="{128F27D4-7040-429A-8289-4234E75F9AA7}" destId="{8014F42C-62D2-4BB4-9339-B7E7E4990DFB}" srcOrd="1" destOrd="0" presId="urn:microsoft.com/office/officeart/2008/layout/VerticalCurvedList"/>
    <dgm:cxn modelId="{0B8C0B85-349D-4264-9132-E1F56E82DA4D}" type="presParOf" srcId="{128F27D4-7040-429A-8289-4234E75F9AA7}" destId="{760A346E-BAD2-417E-883C-E118462AC23C}" srcOrd="2" destOrd="0" presId="urn:microsoft.com/office/officeart/2008/layout/VerticalCurvedList"/>
    <dgm:cxn modelId="{B112FE4C-43D7-4AF9-B508-E6A519244881}" type="presParOf" srcId="{128F27D4-7040-429A-8289-4234E75F9AA7}" destId="{469E7922-E172-418B-A561-BEEB4320A954}" srcOrd="3" destOrd="0" presId="urn:microsoft.com/office/officeart/2008/layout/VerticalCurvedList"/>
    <dgm:cxn modelId="{CABBFB7D-D4F0-4A6D-8F8F-CD00EE002DAE}" type="presParOf" srcId="{BDC3913D-0E18-41A2-9ECA-B03575FD7C09}" destId="{F53478DB-F5B1-4E8E-BDB8-767A48151011}" srcOrd="1" destOrd="0" presId="urn:microsoft.com/office/officeart/2008/layout/VerticalCurvedList"/>
    <dgm:cxn modelId="{808070E7-BD75-4441-8E2C-5E81E4A4C82B}" type="presParOf" srcId="{BDC3913D-0E18-41A2-9ECA-B03575FD7C09}" destId="{FAB8F0DB-0747-402C-8F44-3802A6E1CF6E}" srcOrd="2" destOrd="0" presId="urn:microsoft.com/office/officeart/2008/layout/VerticalCurvedList"/>
    <dgm:cxn modelId="{80E0AE2C-BC15-48A1-929C-F738765265A8}" type="presParOf" srcId="{FAB8F0DB-0747-402C-8F44-3802A6E1CF6E}" destId="{537E5F8C-612A-4DB5-A646-4E26B7DBF849}" srcOrd="0" destOrd="0" presId="urn:microsoft.com/office/officeart/2008/layout/VerticalCurvedList"/>
    <dgm:cxn modelId="{4C81274F-BD6E-4693-B3D8-A922768C21CC}" type="presParOf" srcId="{BDC3913D-0E18-41A2-9ECA-B03575FD7C09}" destId="{4ADBBBEF-D2D1-4109-B4E8-8D1AF08E2F9F}" srcOrd="3" destOrd="0" presId="urn:microsoft.com/office/officeart/2008/layout/VerticalCurvedList"/>
    <dgm:cxn modelId="{B9007145-03AF-49B5-982C-1818B6C04074}" type="presParOf" srcId="{BDC3913D-0E18-41A2-9ECA-B03575FD7C09}" destId="{AD61ECF6-AE42-45BA-A92F-5D573642DAB9}" srcOrd="4" destOrd="0" presId="urn:microsoft.com/office/officeart/2008/layout/VerticalCurvedList"/>
    <dgm:cxn modelId="{8070946F-D14F-493A-85D9-222A95E10BD7}" type="presParOf" srcId="{AD61ECF6-AE42-45BA-A92F-5D573642DAB9}" destId="{1C8E62EA-F89B-481B-8406-4FFFE3F8CD95}" srcOrd="0" destOrd="0" presId="urn:microsoft.com/office/officeart/2008/layout/VerticalCurvedList"/>
    <dgm:cxn modelId="{2078F5C6-D45F-4033-9154-788CBE78AEDF}" type="presParOf" srcId="{BDC3913D-0E18-41A2-9ECA-B03575FD7C09}" destId="{74B1E7FD-D7DA-43C5-BA4A-36D1E68D9867}" srcOrd="5" destOrd="0" presId="urn:microsoft.com/office/officeart/2008/layout/VerticalCurvedList"/>
    <dgm:cxn modelId="{E1A47B19-8112-4068-A79F-9E00B9350619}" type="presParOf" srcId="{BDC3913D-0E18-41A2-9ECA-B03575FD7C09}" destId="{15D9DBAB-140E-49D4-9805-36E996538BD6}" srcOrd="6" destOrd="0" presId="urn:microsoft.com/office/officeart/2008/layout/VerticalCurvedList"/>
    <dgm:cxn modelId="{825ED0EA-1858-40D7-905F-290DCBA49E36}" type="presParOf" srcId="{15D9DBAB-140E-49D4-9805-36E996538BD6}" destId="{99FB1F67-F774-4DFC-AA78-76224627FECD}" srcOrd="0" destOrd="0" presId="urn:microsoft.com/office/officeart/2008/layout/VerticalCurvedList"/>
    <dgm:cxn modelId="{D4BDF08D-7F2E-449F-A9E9-26F7B47983C2}" type="presParOf" srcId="{BDC3913D-0E18-41A2-9ECA-B03575FD7C09}" destId="{DDD50E37-00E5-4927-8F98-8FA3F8B15A0C}" srcOrd="7" destOrd="0" presId="urn:microsoft.com/office/officeart/2008/layout/VerticalCurvedList"/>
    <dgm:cxn modelId="{04C94AA8-6DA7-4539-A845-1B45D1EC484A}" type="presParOf" srcId="{BDC3913D-0E18-41A2-9ECA-B03575FD7C09}" destId="{4DBB4554-7748-413F-90D5-27A05020C547}" srcOrd="8" destOrd="0" presId="urn:microsoft.com/office/officeart/2008/layout/VerticalCurvedList"/>
    <dgm:cxn modelId="{0A529FD6-3CA0-43B6-A9D3-02640652A2D7}" type="presParOf" srcId="{4DBB4554-7748-413F-90D5-27A05020C547}" destId="{8C0E5796-0249-407A-ACCD-AC26B90A23DD}" srcOrd="0" destOrd="0" presId="urn:microsoft.com/office/officeart/2008/layout/VerticalCurvedList"/>
    <dgm:cxn modelId="{A55393F3-610E-49C4-8BD6-F0219A69C765}" type="presParOf" srcId="{BDC3913D-0E18-41A2-9ECA-B03575FD7C09}" destId="{D55191FC-ACF7-4E0A-9ED4-6C37CB233376}" srcOrd="9" destOrd="0" presId="urn:microsoft.com/office/officeart/2008/layout/VerticalCurvedList"/>
    <dgm:cxn modelId="{9B758448-37B9-41CF-969E-AAF2D70B12A6}" type="presParOf" srcId="{BDC3913D-0E18-41A2-9ECA-B03575FD7C09}" destId="{5B0B0CFE-A291-4955-9A3A-F4F7CA9A979E}" srcOrd="10" destOrd="0" presId="urn:microsoft.com/office/officeart/2008/layout/VerticalCurvedList"/>
    <dgm:cxn modelId="{00C72ECC-B2A2-4F23-9446-8CA33AC51EE7}" type="presParOf" srcId="{5B0B0CFE-A291-4955-9A3A-F4F7CA9A979E}" destId="{92129B6C-6E3F-4A64-BDC7-6ABC5A50DD81}"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DCF7D6-7FD2-475F-B24F-76ADB0D442F5}"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IN"/>
        </a:p>
      </dgm:t>
    </dgm:pt>
    <dgm:pt modelId="{D4F4F3C2-FD2D-460A-BD96-F517D84BDD59}">
      <dgm:prSet phldrT="[Text]" custT="1"/>
      <dgm:spPr>
        <a:solidFill>
          <a:srgbClr val="070301"/>
        </a:solidFill>
      </dgm:spPr>
      <dgm:t>
        <a:bodyPr/>
        <a:lstStyle/>
        <a:p>
          <a:r>
            <a:rPr lang="en-US" sz="3600" dirty="0" smtClean="0"/>
            <a:t>Devastating to patients</a:t>
          </a:r>
          <a:endParaRPr lang="en-IN" sz="3600" dirty="0"/>
        </a:p>
      </dgm:t>
    </dgm:pt>
    <dgm:pt modelId="{D9E6CA6E-980A-4E7E-B8D7-13AAADAC9BD1}" type="parTrans" cxnId="{17DFE29D-0E6D-4D31-9380-E4B5151CF773}">
      <dgm:prSet/>
      <dgm:spPr/>
      <dgm:t>
        <a:bodyPr/>
        <a:lstStyle/>
        <a:p>
          <a:endParaRPr lang="en-IN"/>
        </a:p>
      </dgm:t>
    </dgm:pt>
    <dgm:pt modelId="{D0715A28-DF8D-47ED-868A-31B5E6B086A2}" type="sibTrans" cxnId="{17DFE29D-0E6D-4D31-9380-E4B5151CF773}">
      <dgm:prSet/>
      <dgm:spPr/>
      <dgm:t>
        <a:bodyPr/>
        <a:lstStyle/>
        <a:p>
          <a:endParaRPr lang="en-IN"/>
        </a:p>
      </dgm:t>
    </dgm:pt>
    <dgm:pt modelId="{AFC144A7-C987-43F1-B554-CCF398F48D74}">
      <dgm:prSet phldrT="[Text]" custT="1"/>
      <dgm:spPr>
        <a:solidFill>
          <a:schemeClr val="tx2">
            <a:lumMod val="75000"/>
          </a:schemeClr>
        </a:solidFill>
      </dgm:spPr>
      <dgm:t>
        <a:bodyPr/>
        <a:lstStyle/>
        <a:p>
          <a:r>
            <a:rPr lang="en-US" sz="3600" dirty="0" smtClean="0"/>
            <a:t>Frustrating for physicians</a:t>
          </a:r>
          <a:endParaRPr lang="en-IN" sz="3600" dirty="0"/>
        </a:p>
      </dgm:t>
    </dgm:pt>
    <dgm:pt modelId="{07ED5E22-B3D3-4858-9F71-9A7DAF65DD82}" type="parTrans" cxnId="{86070385-7A6E-4671-8349-C4855E4C05C4}">
      <dgm:prSet/>
      <dgm:spPr/>
      <dgm:t>
        <a:bodyPr/>
        <a:lstStyle/>
        <a:p>
          <a:endParaRPr lang="en-IN"/>
        </a:p>
      </dgm:t>
    </dgm:pt>
    <dgm:pt modelId="{123883BB-0804-4F96-9729-6524498C48FC}" type="sibTrans" cxnId="{86070385-7A6E-4671-8349-C4855E4C05C4}">
      <dgm:prSet/>
      <dgm:spPr/>
      <dgm:t>
        <a:bodyPr/>
        <a:lstStyle/>
        <a:p>
          <a:endParaRPr lang="en-IN"/>
        </a:p>
      </dgm:t>
    </dgm:pt>
    <dgm:pt modelId="{C970820E-55B5-4ACD-B44B-46E3FDBB52A5}">
      <dgm:prSet phldrT="[Text]" custT="1"/>
      <dgm:spPr>
        <a:solidFill>
          <a:schemeClr val="accent3">
            <a:lumMod val="50000"/>
          </a:schemeClr>
        </a:solidFill>
      </dgm:spPr>
      <dgm:t>
        <a:bodyPr/>
        <a:lstStyle/>
        <a:p>
          <a:r>
            <a:rPr lang="en-US" sz="4000" dirty="0" smtClean="0"/>
            <a:t>Definitive diagnosis &amp; treatment still unknown</a:t>
          </a:r>
          <a:endParaRPr lang="en-IN" sz="4000" dirty="0"/>
        </a:p>
      </dgm:t>
    </dgm:pt>
    <dgm:pt modelId="{54C203D7-B94B-4A54-8629-6C2C4E402B03}" type="parTrans" cxnId="{5B37EF82-602A-45DA-AAA0-38DCB6423B0E}">
      <dgm:prSet/>
      <dgm:spPr/>
      <dgm:t>
        <a:bodyPr/>
        <a:lstStyle/>
        <a:p>
          <a:endParaRPr lang="en-IN"/>
        </a:p>
      </dgm:t>
    </dgm:pt>
    <dgm:pt modelId="{C77A83FA-B57E-475F-A3A0-DC4E31C7EB1A}" type="sibTrans" cxnId="{5B37EF82-602A-45DA-AAA0-38DCB6423B0E}">
      <dgm:prSet/>
      <dgm:spPr/>
      <dgm:t>
        <a:bodyPr/>
        <a:lstStyle/>
        <a:p>
          <a:endParaRPr lang="en-IN"/>
        </a:p>
      </dgm:t>
    </dgm:pt>
    <dgm:pt modelId="{5DA50362-A6CE-4CD3-8A4D-39C6586C1620}">
      <dgm:prSet phldrT="[Text]" custT="1"/>
      <dgm:spPr>
        <a:solidFill>
          <a:srgbClr val="002060"/>
        </a:solidFill>
      </dgm:spPr>
      <dgm:t>
        <a:bodyPr/>
        <a:lstStyle/>
        <a:p>
          <a:r>
            <a:rPr lang="en-US" sz="4000" dirty="0" smtClean="0"/>
            <a:t>First described by Dr. </a:t>
          </a:r>
          <a:r>
            <a:rPr lang="en-IN" sz="4000" dirty="0" smtClean="0"/>
            <a:t>De </a:t>
          </a:r>
          <a:r>
            <a:rPr lang="en-IN" sz="4000" dirty="0" err="1" smtClean="0"/>
            <a:t>Kleyn</a:t>
          </a:r>
          <a:r>
            <a:rPr lang="en-US" sz="4000" dirty="0" smtClean="0"/>
            <a:t> 1944</a:t>
          </a:r>
          <a:endParaRPr lang="en-IN" sz="4000" dirty="0"/>
        </a:p>
      </dgm:t>
    </dgm:pt>
    <dgm:pt modelId="{1701AA9B-04F1-4F5B-B38D-2CC626D08AE7}" type="parTrans" cxnId="{9705C51A-6CD3-493A-819B-0223218140A6}">
      <dgm:prSet/>
      <dgm:spPr/>
      <dgm:t>
        <a:bodyPr/>
        <a:lstStyle/>
        <a:p>
          <a:endParaRPr lang="en-IN"/>
        </a:p>
      </dgm:t>
    </dgm:pt>
    <dgm:pt modelId="{8D04A4FA-19D3-4A13-A981-A2EAD8D8204E}" type="sibTrans" cxnId="{9705C51A-6CD3-493A-819B-0223218140A6}">
      <dgm:prSet/>
      <dgm:spPr/>
      <dgm:t>
        <a:bodyPr/>
        <a:lstStyle/>
        <a:p>
          <a:endParaRPr lang="en-IN"/>
        </a:p>
      </dgm:t>
    </dgm:pt>
    <dgm:pt modelId="{4BD5298A-FE70-4880-817D-3E43494760D6}" type="pres">
      <dgm:prSet presAssocID="{7BDCF7D6-7FD2-475F-B24F-76ADB0D442F5}" presName="linear" presStyleCnt="0">
        <dgm:presLayoutVars>
          <dgm:dir/>
          <dgm:animLvl val="lvl"/>
          <dgm:resizeHandles val="exact"/>
        </dgm:presLayoutVars>
      </dgm:prSet>
      <dgm:spPr/>
      <dgm:t>
        <a:bodyPr/>
        <a:lstStyle/>
        <a:p>
          <a:endParaRPr lang="en-IN"/>
        </a:p>
      </dgm:t>
    </dgm:pt>
    <dgm:pt modelId="{74D2B02C-854E-45E1-90CE-6AC1116DD976}" type="pres">
      <dgm:prSet presAssocID="{D4F4F3C2-FD2D-460A-BD96-F517D84BDD59}" presName="parentLin" presStyleCnt="0"/>
      <dgm:spPr/>
    </dgm:pt>
    <dgm:pt modelId="{2202F83F-859A-4B61-9152-28C262F7CDEE}" type="pres">
      <dgm:prSet presAssocID="{D4F4F3C2-FD2D-460A-BD96-F517D84BDD59}" presName="parentLeftMargin" presStyleLbl="node1" presStyleIdx="0" presStyleCnt="4"/>
      <dgm:spPr/>
      <dgm:t>
        <a:bodyPr/>
        <a:lstStyle/>
        <a:p>
          <a:endParaRPr lang="en-IN"/>
        </a:p>
      </dgm:t>
    </dgm:pt>
    <dgm:pt modelId="{90DC9764-F917-4E03-8521-7F63E3C0C60E}" type="pres">
      <dgm:prSet presAssocID="{D4F4F3C2-FD2D-460A-BD96-F517D84BDD59}" presName="parentText" presStyleLbl="node1" presStyleIdx="0" presStyleCnt="4" custScaleX="142598" custScaleY="175758">
        <dgm:presLayoutVars>
          <dgm:chMax val="0"/>
          <dgm:bulletEnabled val="1"/>
        </dgm:presLayoutVars>
      </dgm:prSet>
      <dgm:spPr/>
      <dgm:t>
        <a:bodyPr/>
        <a:lstStyle/>
        <a:p>
          <a:endParaRPr lang="en-IN"/>
        </a:p>
      </dgm:t>
    </dgm:pt>
    <dgm:pt modelId="{09F1BBE9-8B97-488B-8A85-2234725E0F8D}" type="pres">
      <dgm:prSet presAssocID="{D4F4F3C2-FD2D-460A-BD96-F517D84BDD59}" presName="negativeSpace" presStyleCnt="0"/>
      <dgm:spPr/>
    </dgm:pt>
    <dgm:pt modelId="{D0C0BB60-4655-46BC-B67C-9A7D549500F2}" type="pres">
      <dgm:prSet presAssocID="{D4F4F3C2-FD2D-460A-BD96-F517D84BDD59}" presName="childText" presStyleLbl="conFgAcc1" presStyleIdx="0" presStyleCnt="4">
        <dgm:presLayoutVars>
          <dgm:bulletEnabled val="1"/>
        </dgm:presLayoutVars>
      </dgm:prSet>
      <dgm:spPr/>
    </dgm:pt>
    <dgm:pt modelId="{2F6F8B6A-6682-4725-A2E3-B16A3091BE1B}" type="pres">
      <dgm:prSet presAssocID="{D0715A28-DF8D-47ED-868A-31B5E6B086A2}" presName="spaceBetweenRectangles" presStyleCnt="0"/>
      <dgm:spPr/>
    </dgm:pt>
    <dgm:pt modelId="{7F7DA07F-D4EF-49B8-9E5F-DBB33A03DC51}" type="pres">
      <dgm:prSet presAssocID="{AFC144A7-C987-43F1-B554-CCF398F48D74}" presName="parentLin" presStyleCnt="0"/>
      <dgm:spPr/>
    </dgm:pt>
    <dgm:pt modelId="{90F575BA-2D6B-48C7-96A5-1C2ED6520C89}" type="pres">
      <dgm:prSet presAssocID="{AFC144A7-C987-43F1-B554-CCF398F48D74}" presName="parentLeftMargin" presStyleLbl="node1" presStyleIdx="0" presStyleCnt="4"/>
      <dgm:spPr/>
      <dgm:t>
        <a:bodyPr/>
        <a:lstStyle/>
        <a:p>
          <a:endParaRPr lang="en-IN"/>
        </a:p>
      </dgm:t>
    </dgm:pt>
    <dgm:pt modelId="{F5C72A3D-4BE9-4A86-8042-BFBE639F1A82}" type="pres">
      <dgm:prSet presAssocID="{AFC144A7-C987-43F1-B554-CCF398F48D74}" presName="parentText" presStyleLbl="node1" presStyleIdx="1" presStyleCnt="4" custScaleX="140500" custScaleY="152142">
        <dgm:presLayoutVars>
          <dgm:chMax val="0"/>
          <dgm:bulletEnabled val="1"/>
        </dgm:presLayoutVars>
      </dgm:prSet>
      <dgm:spPr/>
      <dgm:t>
        <a:bodyPr/>
        <a:lstStyle/>
        <a:p>
          <a:endParaRPr lang="en-IN"/>
        </a:p>
      </dgm:t>
    </dgm:pt>
    <dgm:pt modelId="{47EC0E72-A069-4A20-B4F5-AA47C882EF4E}" type="pres">
      <dgm:prSet presAssocID="{AFC144A7-C987-43F1-B554-CCF398F48D74}" presName="negativeSpace" presStyleCnt="0"/>
      <dgm:spPr/>
    </dgm:pt>
    <dgm:pt modelId="{48D432BF-5AD0-4954-8A29-09B4443596C1}" type="pres">
      <dgm:prSet presAssocID="{AFC144A7-C987-43F1-B554-CCF398F48D74}" presName="childText" presStyleLbl="conFgAcc1" presStyleIdx="1" presStyleCnt="4">
        <dgm:presLayoutVars>
          <dgm:bulletEnabled val="1"/>
        </dgm:presLayoutVars>
      </dgm:prSet>
      <dgm:spPr/>
    </dgm:pt>
    <dgm:pt modelId="{694495B8-B163-404E-BD50-42398ACC887C}" type="pres">
      <dgm:prSet presAssocID="{123883BB-0804-4F96-9729-6524498C48FC}" presName="spaceBetweenRectangles" presStyleCnt="0"/>
      <dgm:spPr/>
    </dgm:pt>
    <dgm:pt modelId="{7681B4DE-39D6-4BB4-8E24-7DA43E2B37A9}" type="pres">
      <dgm:prSet presAssocID="{C970820E-55B5-4ACD-B44B-46E3FDBB52A5}" presName="parentLin" presStyleCnt="0"/>
      <dgm:spPr/>
    </dgm:pt>
    <dgm:pt modelId="{211C429F-C5D7-4C7B-B893-41157C5BC295}" type="pres">
      <dgm:prSet presAssocID="{C970820E-55B5-4ACD-B44B-46E3FDBB52A5}" presName="parentLeftMargin" presStyleLbl="node1" presStyleIdx="1" presStyleCnt="4"/>
      <dgm:spPr/>
      <dgm:t>
        <a:bodyPr/>
        <a:lstStyle/>
        <a:p>
          <a:endParaRPr lang="en-IN"/>
        </a:p>
      </dgm:t>
    </dgm:pt>
    <dgm:pt modelId="{00074FBD-86FF-4AC1-BCA7-94221FFC28F5}" type="pres">
      <dgm:prSet presAssocID="{C970820E-55B5-4ACD-B44B-46E3FDBB52A5}" presName="parentText" presStyleLbl="node1" presStyleIdx="2" presStyleCnt="4" custScaleX="142857" custScaleY="167367">
        <dgm:presLayoutVars>
          <dgm:chMax val="0"/>
          <dgm:bulletEnabled val="1"/>
        </dgm:presLayoutVars>
      </dgm:prSet>
      <dgm:spPr/>
      <dgm:t>
        <a:bodyPr/>
        <a:lstStyle/>
        <a:p>
          <a:endParaRPr lang="en-IN"/>
        </a:p>
      </dgm:t>
    </dgm:pt>
    <dgm:pt modelId="{A22DF33C-9C34-44F2-BAC2-9B818E39D0E0}" type="pres">
      <dgm:prSet presAssocID="{C970820E-55B5-4ACD-B44B-46E3FDBB52A5}" presName="negativeSpace" presStyleCnt="0"/>
      <dgm:spPr/>
    </dgm:pt>
    <dgm:pt modelId="{64FB5F1C-4B60-4F6B-B85E-D7C54012F4FB}" type="pres">
      <dgm:prSet presAssocID="{C970820E-55B5-4ACD-B44B-46E3FDBB52A5}" presName="childText" presStyleLbl="conFgAcc1" presStyleIdx="2" presStyleCnt="4">
        <dgm:presLayoutVars>
          <dgm:bulletEnabled val="1"/>
        </dgm:presLayoutVars>
      </dgm:prSet>
      <dgm:spPr/>
    </dgm:pt>
    <dgm:pt modelId="{9D3D4C41-D105-4E81-91DA-8EAB0434EEE5}" type="pres">
      <dgm:prSet presAssocID="{C77A83FA-B57E-475F-A3A0-DC4E31C7EB1A}" presName="spaceBetweenRectangles" presStyleCnt="0"/>
      <dgm:spPr/>
    </dgm:pt>
    <dgm:pt modelId="{45035F32-2E09-43C9-8045-588D683BC4CA}" type="pres">
      <dgm:prSet presAssocID="{5DA50362-A6CE-4CD3-8A4D-39C6586C1620}" presName="parentLin" presStyleCnt="0"/>
      <dgm:spPr/>
    </dgm:pt>
    <dgm:pt modelId="{95A7B989-75C2-4781-AC6C-FB398D231215}" type="pres">
      <dgm:prSet presAssocID="{5DA50362-A6CE-4CD3-8A4D-39C6586C1620}" presName="parentLeftMargin" presStyleLbl="node1" presStyleIdx="2" presStyleCnt="4"/>
      <dgm:spPr/>
      <dgm:t>
        <a:bodyPr/>
        <a:lstStyle/>
        <a:p>
          <a:endParaRPr lang="en-IN"/>
        </a:p>
      </dgm:t>
    </dgm:pt>
    <dgm:pt modelId="{9548F97F-3966-472A-9E70-5CC514508151}" type="pres">
      <dgm:prSet presAssocID="{5DA50362-A6CE-4CD3-8A4D-39C6586C1620}" presName="parentText" presStyleLbl="node1" presStyleIdx="3" presStyleCnt="4" custScaleX="142857" custScaleY="164834">
        <dgm:presLayoutVars>
          <dgm:chMax val="0"/>
          <dgm:bulletEnabled val="1"/>
        </dgm:presLayoutVars>
      </dgm:prSet>
      <dgm:spPr/>
      <dgm:t>
        <a:bodyPr/>
        <a:lstStyle/>
        <a:p>
          <a:endParaRPr lang="en-IN"/>
        </a:p>
      </dgm:t>
    </dgm:pt>
    <dgm:pt modelId="{F08A218B-C6A4-4951-9DE7-48939947B366}" type="pres">
      <dgm:prSet presAssocID="{5DA50362-A6CE-4CD3-8A4D-39C6586C1620}" presName="negativeSpace" presStyleCnt="0"/>
      <dgm:spPr/>
    </dgm:pt>
    <dgm:pt modelId="{F739BF1C-509B-4989-BAD4-D295AD5AC6E1}" type="pres">
      <dgm:prSet presAssocID="{5DA50362-A6CE-4CD3-8A4D-39C6586C1620}" presName="childText" presStyleLbl="conFgAcc1" presStyleIdx="3" presStyleCnt="4">
        <dgm:presLayoutVars>
          <dgm:bulletEnabled val="1"/>
        </dgm:presLayoutVars>
      </dgm:prSet>
      <dgm:spPr/>
    </dgm:pt>
  </dgm:ptLst>
  <dgm:cxnLst>
    <dgm:cxn modelId="{5B37EF82-602A-45DA-AAA0-38DCB6423B0E}" srcId="{7BDCF7D6-7FD2-475F-B24F-76ADB0D442F5}" destId="{C970820E-55B5-4ACD-B44B-46E3FDBB52A5}" srcOrd="2" destOrd="0" parTransId="{54C203D7-B94B-4A54-8629-6C2C4E402B03}" sibTransId="{C77A83FA-B57E-475F-A3A0-DC4E31C7EB1A}"/>
    <dgm:cxn modelId="{06CDA3F8-4572-49FF-A88F-433801576E2E}" type="presOf" srcId="{D4F4F3C2-FD2D-460A-BD96-F517D84BDD59}" destId="{90DC9764-F917-4E03-8521-7F63E3C0C60E}" srcOrd="1" destOrd="0" presId="urn:microsoft.com/office/officeart/2005/8/layout/list1"/>
    <dgm:cxn modelId="{B89B0B96-7AC2-4899-944C-685AEFC21AA6}" type="presOf" srcId="{C970820E-55B5-4ACD-B44B-46E3FDBB52A5}" destId="{00074FBD-86FF-4AC1-BCA7-94221FFC28F5}" srcOrd="1" destOrd="0" presId="urn:microsoft.com/office/officeart/2005/8/layout/list1"/>
    <dgm:cxn modelId="{8E018801-1BBF-478C-B143-19D42B6C3CFD}" type="presOf" srcId="{D4F4F3C2-FD2D-460A-BD96-F517D84BDD59}" destId="{2202F83F-859A-4B61-9152-28C262F7CDEE}" srcOrd="0" destOrd="0" presId="urn:microsoft.com/office/officeart/2005/8/layout/list1"/>
    <dgm:cxn modelId="{17DFE29D-0E6D-4D31-9380-E4B5151CF773}" srcId="{7BDCF7D6-7FD2-475F-B24F-76ADB0D442F5}" destId="{D4F4F3C2-FD2D-460A-BD96-F517D84BDD59}" srcOrd="0" destOrd="0" parTransId="{D9E6CA6E-980A-4E7E-B8D7-13AAADAC9BD1}" sibTransId="{D0715A28-DF8D-47ED-868A-31B5E6B086A2}"/>
    <dgm:cxn modelId="{2511C9B7-2020-405A-92AA-604B10391A4D}" type="presOf" srcId="{5DA50362-A6CE-4CD3-8A4D-39C6586C1620}" destId="{9548F97F-3966-472A-9E70-5CC514508151}" srcOrd="1" destOrd="0" presId="urn:microsoft.com/office/officeart/2005/8/layout/list1"/>
    <dgm:cxn modelId="{CD16847A-6B91-470D-B471-FAFA8C35AD55}" type="presOf" srcId="{7BDCF7D6-7FD2-475F-B24F-76ADB0D442F5}" destId="{4BD5298A-FE70-4880-817D-3E43494760D6}" srcOrd="0" destOrd="0" presId="urn:microsoft.com/office/officeart/2005/8/layout/list1"/>
    <dgm:cxn modelId="{5745F1C5-7379-4B93-9642-26407236E5DA}" type="presOf" srcId="{AFC144A7-C987-43F1-B554-CCF398F48D74}" destId="{F5C72A3D-4BE9-4A86-8042-BFBE639F1A82}" srcOrd="1" destOrd="0" presId="urn:microsoft.com/office/officeart/2005/8/layout/list1"/>
    <dgm:cxn modelId="{86070385-7A6E-4671-8349-C4855E4C05C4}" srcId="{7BDCF7D6-7FD2-475F-B24F-76ADB0D442F5}" destId="{AFC144A7-C987-43F1-B554-CCF398F48D74}" srcOrd="1" destOrd="0" parTransId="{07ED5E22-B3D3-4858-9F71-9A7DAF65DD82}" sibTransId="{123883BB-0804-4F96-9729-6524498C48FC}"/>
    <dgm:cxn modelId="{939F4975-25AC-472C-BEEC-3C3F189296B4}" type="presOf" srcId="{AFC144A7-C987-43F1-B554-CCF398F48D74}" destId="{90F575BA-2D6B-48C7-96A5-1C2ED6520C89}" srcOrd="0" destOrd="0" presId="urn:microsoft.com/office/officeart/2005/8/layout/list1"/>
    <dgm:cxn modelId="{9705C51A-6CD3-493A-819B-0223218140A6}" srcId="{7BDCF7D6-7FD2-475F-B24F-76ADB0D442F5}" destId="{5DA50362-A6CE-4CD3-8A4D-39C6586C1620}" srcOrd="3" destOrd="0" parTransId="{1701AA9B-04F1-4F5B-B38D-2CC626D08AE7}" sibTransId="{8D04A4FA-19D3-4A13-A981-A2EAD8D8204E}"/>
    <dgm:cxn modelId="{E9D683BC-13E7-4D26-A1A4-5FAC06A98179}" type="presOf" srcId="{C970820E-55B5-4ACD-B44B-46E3FDBB52A5}" destId="{211C429F-C5D7-4C7B-B893-41157C5BC295}" srcOrd="0" destOrd="0" presId="urn:microsoft.com/office/officeart/2005/8/layout/list1"/>
    <dgm:cxn modelId="{9C33FEAA-8B85-4F4A-9071-72ED1F0CB02D}" type="presOf" srcId="{5DA50362-A6CE-4CD3-8A4D-39C6586C1620}" destId="{95A7B989-75C2-4781-AC6C-FB398D231215}" srcOrd="0" destOrd="0" presId="urn:microsoft.com/office/officeart/2005/8/layout/list1"/>
    <dgm:cxn modelId="{787B31BF-55C7-498B-A7CE-94290541AE86}" type="presParOf" srcId="{4BD5298A-FE70-4880-817D-3E43494760D6}" destId="{74D2B02C-854E-45E1-90CE-6AC1116DD976}" srcOrd="0" destOrd="0" presId="urn:microsoft.com/office/officeart/2005/8/layout/list1"/>
    <dgm:cxn modelId="{6490B823-2172-49E2-84D8-A75152AA64B7}" type="presParOf" srcId="{74D2B02C-854E-45E1-90CE-6AC1116DD976}" destId="{2202F83F-859A-4B61-9152-28C262F7CDEE}" srcOrd="0" destOrd="0" presId="urn:microsoft.com/office/officeart/2005/8/layout/list1"/>
    <dgm:cxn modelId="{890366B5-87BA-4321-907E-763B7A6928F1}" type="presParOf" srcId="{74D2B02C-854E-45E1-90CE-6AC1116DD976}" destId="{90DC9764-F917-4E03-8521-7F63E3C0C60E}" srcOrd="1" destOrd="0" presId="urn:microsoft.com/office/officeart/2005/8/layout/list1"/>
    <dgm:cxn modelId="{C87138E9-7AB9-47E6-81B0-9C3C309C532E}" type="presParOf" srcId="{4BD5298A-FE70-4880-817D-3E43494760D6}" destId="{09F1BBE9-8B97-488B-8A85-2234725E0F8D}" srcOrd="1" destOrd="0" presId="urn:microsoft.com/office/officeart/2005/8/layout/list1"/>
    <dgm:cxn modelId="{7A35940C-763A-408C-92D7-6E3C38D5A6EC}" type="presParOf" srcId="{4BD5298A-FE70-4880-817D-3E43494760D6}" destId="{D0C0BB60-4655-46BC-B67C-9A7D549500F2}" srcOrd="2" destOrd="0" presId="urn:microsoft.com/office/officeart/2005/8/layout/list1"/>
    <dgm:cxn modelId="{B0A129B7-82E6-4540-98E6-CCF0F7294A57}" type="presParOf" srcId="{4BD5298A-FE70-4880-817D-3E43494760D6}" destId="{2F6F8B6A-6682-4725-A2E3-B16A3091BE1B}" srcOrd="3" destOrd="0" presId="urn:microsoft.com/office/officeart/2005/8/layout/list1"/>
    <dgm:cxn modelId="{CB9E2226-39C4-4E80-8100-2D3AEE9D5E68}" type="presParOf" srcId="{4BD5298A-FE70-4880-817D-3E43494760D6}" destId="{7F7DA07F-D4EF-49B8-9E5F-DBB33A03DC51}" srcOrd="4" destOrd="0" presId="urn:microsoft.com/office/officeart/2005/8/layout/list1"/>
    <dgm:cxn modelId="{853184F2-DE7B-4A9C-9990-774C37AF596C}" type="presParOf" srcId="{7F7DA07F-D4EF-49B8-9E5F-DBB33A03DC51}" destId="{90F575BA-2D6B-48C7-96A5-1C2ED6520C89}" srcOrd="0" destOrd="0" presId="urn:microsoft.com/office/officeart/2005/8/layout/list1"/>
    <dgm:cxn modelId="{198CE1B5-73FF-40BA-9340-B91C785251E8}" type="presParOf" srcId="{7F7DA07F-D4EF-49B8-9E5F-DBB33A03DC51}" destId="{F5C72A3D-4BE9-4A86-8042-BFBE639F1A82}" srcOrd="1" destOrd="0" presId="urn:microsoft.com/office/officeart/2005/8/layout/list1"/>
    <dgm:cxn modelId="{7148DAB8-C70F-443B-8CCD-75C53808C40B}" type="presParOf" srcId="{4BD5298A-FE70-4880-817D-3E43494760D6}" destId="{47EC0E72-A069-4A20-B4F5-AA47C882EF4E}" srcOrd="5" destOrd="0" presId="urn:microsoft.com/office/officeart/2005/8/layout/list1"/>
    <dgm:cxn modelId="{0A5BE805-840E-4539-870F-28A0012D4A08}" type="presParOf" srcId="{4BD5298A-FE70-4880-817D-3E43494760D6}" destId="{48D432BF-5AD0-4954-8A29-09B4443596C1}" srcOrd="6" destOrd="0" presId="urn:microsoft.com/office/officeart/2005/8/layout/list1"/>
    <dgm:cxn modelId="{54A85166-563D-4B72-828F-462C04B6BDA2}" type="presParOf" srcId="{4BD5298A-FE70-4880-817D-3E43494760D6}" destId="{694495B8-B163-404E-BD50-42398ACC887C}" srcOrd="7" destOrd="0" presId="urn:microsoft.com/office/officeart/2005/8/layout/list1"/>
    <dgm:cxn modelId="{64F9A82D-8AA1-4B5D-AAC7-BF9AF2D59E8D}" type="presParOf" srcId="{4BD5298A-FE70-4880-817D-3E43494760D6}" destId="{7681B4DE-39D6-4BB4-8E24-7DA43E2B37A9}" srcOrd="8" destOrd="0" presId="urn:microsoft.com/office/officeart/2005/8/layout/list1"/>
    <dgm:cxn modelId="{252BD76B-32B9-408B-BD57-89963A4BDB40}" type="presParOf" srcId="{7681B4DE-39D6-4BB4-8E24-7DA43E2B37A9}" destId="{211C429F-C5D7-4C7B-B893-41157C5BC295}" srcOrd="0" destOrd="0" presId="urn:microsoft.com/office/officeart/2005/8/layout/list1"/>
    <dgm:cxn modelId="{B2DE6CF6-9D6C-4E24-BD80-7B9F953D6FBD}" type="presParOf" srcId="{7681B4DE-39D6-4BB4-8E24-7DA43E2B37A9}" destId="{00074FBD-86FF-4AC1-BCA7-94221FFC28F5}" srcOrd="1" destOrd="0" presId="urn:microsoft.com/office/officeart/2005/8/layout/list1"/>
    <dgm:cxn modelId="{7FA0F477-3DF4-4A20-9E2C-ADF98879AC9C}" type="presParOf" srcId="{4BD5298A-FE70-4880-817D-3E43494760D6}" destId="{A22DF33C-9C34-44F2-BAC2-9B818E39D0E0}" srcOrd="9" destOrd="0" presId="urn:microsoft.com/office/officeart/2005/8/layout/list1"/>
    <dgm:cxn modelId="{F65C91E2-2E3E-4A26-960E-89AABAB1FD49}" type="presParOf" srcId="{4BD5298A-FE70-4880-817D-3E43494760D6}" destId="{64FB5F1C-4B60-4F6B-B85E-D7C54012F4FB}" srcOrd="10" destOrd="0" presId="urn:microsoft.com/office/officeart/2005/8/layout/list1"/>
    <dgm:cxn modelId="{9DC827DA-ABB7-415C-8DEE-51842FFC7AD9}" type="presParOf" srcId="{4BD5298A-FE70-4880-817D-3E43494760D6}" destId="{9D3D4C41-D105-4E81-91DA-8EAB0434EEE5}" srcOrd="11" destOrd="0" presId="urn:microsoft.com/office/officeart/2005/8/layout/list1"/>
    <dgm:cxn modelId="{0C60A107-9A96-4A19-83A5-96CE5FD152C6}" type="presParOf" srcId="{4BD5298A-FE70-4880-817D-3E43494760D6}" destId="{45035F32-2E09-43C9-8045-588D683BC4CA}" srcOrd="12" destOrd="0" presId="urn:microsoft.com/office/officeart/2005/8/layout/list1"/>
    <dgm:cxn modelId="{A0F1A5CE-0FAA-4297-BF8C-EFB37493179C}" type="presParOf" srcId="{45035F32-2E09-43C9-8045-588D683BC4CA}" destId="{95A7B989-75C2-4781-AC6C-FB398D231215}" srcOrd="0" destOrd="0" presId="urn:microsoft.com/office/officeart/2005/8/layout/list1"/>
    <dgm:cxn modelId="{711103F4-BC2C-44D8-89C2-AD751DA8485D}" type="presParOf" srcId="{45035F32-2E09-43C9-8045-588D683BC4CA}" destId="{9548F97F-3966-472A-9E70-5CC514508151}" srcOrd="1" destOrd="0" presId="urn:microsoft.com/office/officeart/2005/8/layout/list1"/>
    <dgm:cxn modelId="{7829385E-4B73-4D6C-AE86-DB05E28EDC3E}" type="presParOf" srcId="{4BD5298A-FE70-4880-817D-3E43494760D6}" destId="{F08A218B-C6A4-4951-9DE7-48939947B366}" srcOrd="13" destOrd="0" presId="urn:microsoft.com/office/officeart/2005/8/layout/list1"/>
    <dgm:cxn modelId="{B8B11242-6E3D-4D5A-BC2D-8C5100C1BF1C}" type="presParOf" srcId="{4BD5298A-FE70-4880-817D-3E43494760D6}" destId="{F739BF1C-509B-4989-BAD4-D295AD5AC6E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25E3BC-2492-4A2B-AE6D-C71E245D3CF8}"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IN"/>
        </a:p>
      </dgm:t>
    </dgm:pt>
    <dgm:pt modelId="{E9253F8B-F1C1-4A14-A958-BF62A1896EAB}">
      <dgm:prSet phldrT="[Text]" custT="1"/>
      <dgm:spPr>
        <a:solidFill>
          <a:srgbClr val="0070C0"/>
        </a:solidFill>
      </dgm:spPr>
      <dgm:t>
        <a:bodyPr/>
        <a:lstStyle/>
        <a:p>
          <a:r>
            <a:rPr lang="en-US" sz="4400" dirty="0" smtClean="0">
              <a:solidFill>
                <a:schemeClr val="bg1"/>
              </a:solidFill>
            </a:rPr>
            <a:t>15000 cases reported per year worldwide</a:t>
          </a:r>
          <a:endParaRPr lang="en-IN" sz="4400" dirty="0">
            <a:solidFill>
              <a:schemeClr val="bg1"/>
            </a:solidFill>
          </a:endParaRPr>
        </a:p>
      </dgm:t>
    </dgm:pt>
    <dgm:pt modelId="{A2C2EF2B-E6E3-4901-9073-6D293515285F}" type="parTrans" cxnId="{B97C0EF1-3723-4400-B4A7-AA61AFB99586}">
      <dgm:prSet/>
      <dgm:spPr/>
      <dgm:t>
        <a:bodyPr/>
        <a:lstStyle/>
        <a:p>
          <a:endParaRPr lang="en-IN"/>
        </a:p>
      </dgm:t>
    </dgm:pt>
    <dgm:pt modelId="{25D75EC6-E426-495A-BA7B-52BDF2478326}" type="sibTrans" cxnId="{B97C0EF1-3723-4400-B4A7-AA61AFB99586}">
      <dgm:prSet/>
      <dgm:spPr/>
      <dgm:t>
        <a:bodyPr/>
        <a:lstStyle/>
        <a:p>
          <a:endParaRPr lang="en-IN"/>
        </a:p>
      </dgm:t>
    </dgm:pt>
    <dgm:pt modelId="{6DD95011-2343-49E7-91E7-C6B1595CC597}">
      <dgm:prSet phldrT="[Text]"/>
      <dgm:spPr>
        <a:solidFill>
          <a:srgbClr val="7030A0"/>
        </a:solidFill>
      </dgm:spPr>
      <dgm:t>
        <a:bodyPr/>
        <a:lstStyle/>
        <a:p>
          <a:r>
            <a:rPr lang="en-US" dirty="0" smtClean="0"/>
            <a:t>4000 cases per year in US</a:t>
          </a:r>
          <a:endParaRPr lang="en-IN" dirty="0"/>
        </a:p>
      </dgm:t>
    </dgm:pt>
    <dgm:pt modelId="{2BBF67FC-9C31-4909-B3B0-790CCF692A67}" type="parTrans" cxnId="{B7FE606A-8E83-4A85-B4E2-0492543BBEBC}">
      <dgm:prSet/>
      <dgm:spPr/>
      <dgm:t>
        <a:bodyPr/>
        <a:lstStyle/>
        <a:p>
          <a:endParaRPr lang="en-IN"/>
        </a:p>
      </dgm:t>
    </dgm:pt>
    <dgm:pt modelId="{4D9DEE20-98C1-4547-8BFD-0B8DFE5B68E1}" type="sibTrans" cxnId="{B7FE606A-8E83-4A85-B4E2-0492543BBEBC}">
      <dgm:prSet/>
      <dgm:spPr/>
      <dgm:t>
        <a:bodyPr/>
        <a:lstStyle/>
        <a:p>
          <a:endParaRPr lang="en-IN"/>
        </a:p>
      </dgm:t>
    </dgm:pt>
    <dgm:pt modelId="{401A77EF-B94C-4632-8864-C3208379C8A6}">
      <dgm:prSet phldrT="[Text]"/>
      <dgm:spPr>
        <a:solidFill>
          <a:schemeClr val="tx2">
            <a:lumMod val="50000"/>
          </a:schemeClr>
        </a:solidFill>
      </dgm:spPr>
      <dgm:t>
        <a:bodyPr/>
        <a:lstStyle/>
        <a:p>
          <a:r>
            <a:rPr lang="en-US" dirty="0" smtClean="0"/>
            <a:t>Limited Indian data available</a:t>
          </a:r>
          <a:endParaRPr lang="en-IN" dirty="0"/>
        </a:p>
      </dgm:t>
    </dgm:pt>
    <dgm:pt modelId="{A493D899-9A42-4050-A814-8873F076E9FB}" type="parTrans" cxnId="{1BE169F0-F42C-466E-9DAC-A25D2AC5C7E3}">
      <dgm:prSet/>
      <dgm:spPr/>
      <dgm:t>
        <a:bodyPr/>
        <a:lstStyle/>
        <a:p>
          <a:endParaRPr lang="en-IN"/>
        </a:p>
      </dgm:t>
    </dgm:pt>
    <dgm:pt modelId="{2E9CF391-772F-4AC8-8365-7B250F11A8F0}" type="sibTrans" cxnId="{1BE169F0-F42C-466E-9DAC-A25D2AC5C7E3}">
      <dgm:prSet/>
      <dgm:spPr/>
      <dgm:t>
        <a:bodyPr/>
        <a:lstStyle/>
        <a:p>
          <a:endParaRPr lang="en-IN"/>
        </a:p>
      </dgm:t>
    </dgm:pt>
    <dgm:pt modelId="{5C35037A-BC05-480C-8EBD-D2C9BAB1F74C}" type="pres">
      <dgm:prSet presAssocID="{DF25E3BC-2492-4A2B-AE6D-C71E245D3CF8}" presName="Name0" presStyleCnt="0">
        <dgm:presLayoutVars>
          <dgm:chMax val="7"/>
          <dgm:chPref val="7"/>
          <dgm:dir/>
        </dgm:presLayoutVars>
      </dgm:prSet>
      <dgm:spPr/>
      <dgm:t>
        <a:bodyPr/>
        <a:lstStyle/>
        <a:p>
          <a:endParaRPr lang="en-IN"/>
        </a:p>
      </dgm:t>
    </dgm:pt>
    <dgm:pt modelId="{8A988FA9-4CB2-4E94-9BB1-1EA18FB76F1E}" type="pres">
      <dgm:prSet presAssocID="{DF25E3BC-2492-4A2B-AE6D-C71E245D3CF8}" presName="Name1" presStyleCnt="0"/>
      <dgm:spPr/>
    </dgm:pt>
    <dgm:pt modelId="{19B8C007-CAC4-4A30-9023-89D5459DCB42}" type="pres">
      <dgm:prSet presAssocID="{DF25E3BC-2492-4A2B-AE6D-C71E245D3CF8}" presName="cycle" presStyleCnt="0"/>
      <dgm:spPr/>
    </dgm:pt>
    <dgm:pt modelId="{D548DACC-9DE2-437A-9F2A-17BAD2366DF0}" type="pres">
      <dgm:prSet presAssocID="{DF25E3BC-2492-4A2B-AE6D-C71E245D3CF8}" presName="srcNode" presStyleLbl="node1" presStyleIdx="0" presStyleCnt="3"/>
      <dgm:spPr/>
    </dgm:pt>
    <dgm:pt modelId="{E714E7CC-EA33-426E-9317-24171C4310D5}" type="pres">
      <dgm:prSet presAssocID="{DF25E3BC-2492-4A2B-AE6D-C71E245D3CF8}" presName="conn" presStyleLbl="parChTrans1D2" presStyleIdx="0" presStyleCnt="1"/>
      <dgm:spPr/>
      <dgm:t>
        <a:bodyPr/>
        <a:lstStyle/>
        <a:p>
          <a:endParaRPr lang="en-IN"/>
        </a:p>
      </dgm:t>
    </dgm:pt>
    <dgm:pt modelId="{12336FD1-1A8F-4EFA-ACFC-912C5EB6C7A5}" type="pres">
      <dgm:prSet presAssocID="{DF25E3BC-2492-4A2B-AE6D-C71E245D3CF8}" presName="extraNode" presStyleLbl="node1" presStyleIdx="0" presStyleCnt="3"/>
      <dgm:spPr/>
    </dgm:pt>
    <dgm:pt modelId="{A4BA3070-97E1-435C-AA03-EC065EFEE5DB}" type="pres">
      <dgm:prSet presAssocID="{DF25E3BC-2492-4A2B-AE6D-C71E245D3CF8}" presName="dstNode" presStyleLbl="node1" presStyleIdx="0" presStyleCnt="3"/>
      <dgm:spPr/>
    </dgm:pt>
    <dgm:pt modelId="{129EC48E-4194-44FB-95A9-DDABB4404C0D}" type="pres">
      <dgm:prSet presAssocID="{E9253F8B-F1C1-4A14-A958-BF62A1896EAB}" presName="text_1" presStyleLbl="node1" presStyleIdx="0" presStyleCnt="3">
        <dgm:presLayoutVars>
          <dgm:bulletEnabled val="1"/>
        </dgm:presLayoutVars>
      </dgm:prSet>
      <dgm:spPr/>
      <dgm:t>
        <a:bodyPr/>
        <a:lstStyle/>
        <a:p>
          <a:endParaRPr lang="en-IN"/>
        </a:p>
      </dgm:t>
    </dgm:pt>
    <dgm:pt modelId="{7E05E6B8-4DBC-4EE7-8188-46A1E17F01D7}" type="pres">
      <dgm:prSet presAssocID="{E9253F8B-F1C1-4A14-A958-BF62A1896EAB}" presName="accent_1" presStyleCnt="0"/>
      <dgm:spPr/>
    </dgm:pt>
    <dgm:pt modelId="{BE9A4DD0-B795-458D-91A4-8D9750D9DE36}" type="pres">
      <dgm:prSet presAssocID="{E9253F8B-F1C1-4A14-A958-BF62A1896EAB}" presName="accentRepeatNode" presStyleLbl="solidFgAcc1" presStyleIdx="0" presStyleCnt="3"/>
      <dgm:spPr>
        <a:solidFill>
          <a:srgbClr val="C00000"/>
        </a:solidFill>
      </dgm:spPr>
    </dgm:pt>
    <dgm:pt modelId="{89EF4697-8011-4A13-8B99-02327013477C}" type="pres">
      <dgm:prSet presAssocID="{6DD95011-2343-49E7-91E7-C6B1595CC597}" presName="text_2" presStyleLbl="node1" presStyleIdx="1" presStyleCnt="3">
        <dgm:presLayoutVars>
          <dgm:bulletEnabled val="1"/>
        </dgm:presLayoutVars>
      </dgm:prSet>
      <dgm:spPr/>
      <dgm:t>
        <a:bodyPr/>
        <a:lstStyle/>
        <a:p>
          <a:endParaRPr lang="en-IN"/>
        </a:p>
      </dgm:t>
    </dgm:pt>
    <dgm:pt modelId="{9865AFFA-971A-4482-BE4D-1C3ADD6E8E76}" type="pres">
      <dgm:prSet presAssocID="{6DD95011-2343-49E7-91E7-C6B1595CC597}" presName="accent_2" presStyleCnt="0"/>
      <dgm:spPr/>
    </dgm:pt>
    <dgm:pt modelId="{C815504D-04C6-4B9A-BE52-F072D1B5B21C}" type="pres">
      <dgm:prSet presAssocID="{6DD95011-2343-49E7-91E7-C6B1595CC597}" presName="accentRepeatNode" presStyleLbl="solidFgAcc1" presStyleIdx="1" presStyleCnt="3"/>
      <dgm:spPr>
        <a:solidFill>
          <a:srgbClr val="C00000"/>
        </a:solidFill>
      </dgm:spPr>
    </dgm:pt>
    <dgm:pt modelId="{578FE532-8BD0-4AC2-970B-776525B46EF4}" type="pres">
      <dgm:prSet presAssocID="{401A77EF-B94C-4632-8864-C3208379C8A6}" presName="text_3" presStyleLbl="node1" presStyleIdx="2" presStyleCnt="3">
        <dgm:presLayoutVars>
          <dgm:bulletEnabled val="1"/>
        </dgm:presLayoutVars>
      </dgm:prSet>
      <dgm:spPr/>
      <dgm:t>
        <a:bodyPr/>
        <a:lstStyle/>
        <a:p>
          <a:endParaRPr lang="en-IN"/>
        </a:p>
      </dgm:t>
    </dgm:pt>
    <dgm:pt modelId="{190CD375-09AF-4AE2-B91A-8B7A42F9AA3A}" type="pres">
      <dgm:prSet presAssocID="{401A77EF-B94C-4632-8864-C3208379C8A6}" presName="accent_3" presStyleCnt="0"/>
      <dgm:spPr/>
    </dgm:pt>
    <dgm:pt modelId="{0516CBC7-923A-4B56-B396-51BA84911263}" type="pres">
      <dgm:prSet presAssocID="{401A77EF-B94C-4632-8864-C3208379C8A6}" presName="accentRepeatNode" presStyleLbl="solidFgAcc1" presStyleIdx="2" presStyleCnt="3"/>
      <dgm:spPr>
        <a:solidFill>
          <a:srgbClr val="C00000"/>
        </a:solidFill>
      </dgm:spPr>
    </dgm:pt>
  </dgm:ptLst>
  <dgm:cxnLst>
    <dgm:cxn modelId="{B97C0EF1-3723-4400-B4A7-AA61AFB99586}" srcId="{DF25E3BC-2492-4A2B-AE6D-C71E245D3CF8}" destId="{E9253F8B-F1C1-4A14-A958-BF62A1896EAB}" srcOrd="0" destOrd="0" parTransId="{A2C2EF2B-E6E3-4901-9073-6D293515285F}" sibTransId="{25D75EC6-E426-495A-BA7B-52BDF2478326}"/>
    <dgm:cxn modelId="{3AD6DFE6-22D3-4764-BBF9-7263C5197730}" type="presOf" srcId="{6DD95011-2343-49E7-91E7-C6B1595CC597}" destId="{89EF4697-8011-4A13-8B99-02327013477C}" srcOrd="0" destOrd="0" presId="urn:microsoft.com/office/officeart/2008/layout/VerticalCurvedList"/>
    <dgm:cxn modelId="{6040C283-FC53-4987-8A3A-037ED43DFF4E}" type="presOf" srcId="{DF25E3BC-2492-4A2B-AE6D-C71E245D3CF8}" destId="{5C35037A-BC05-480C-8EBD-D2C9BAB1F74C}" srcOrd="0" destOrd="0" presId="urn:microsoft.com/office/officeart/2008/layout/VerticalCurvedList"/>
    <dgm:cxn modelId="{707160D9-AC3E-4B0B-BA33-A5499F82DD28}" type="presOf" srcId="{25D75EC6-E426-495A-BA7B-52BDF2478326}" destId="{E714E7CC-EA33-426E-9317-24171C4310D5}" srcOrd="0" destOrd="0" presId="urn:microsoft.com/office/officeart/2008/layout/VerticalCurvedList"/>
    <dgm:cxn modelId="{6B40AC13-647F-45E6-AC70-0CC8FBCAE5BB}" type="presOf" srcId="{401A77EF-B94C-4632-8864-C3208379C8A6}" destId="{578FE532-8BD0-4AC2-970B-776525B46EF4}" srcOrd="0" destOrd="0" presId="urn:microsoft.com/office/officeart/2008/layout/VerticalCurvedList"/>
    <dgm:cxn modelId="{7BD88266-090F-4D80-A37E-3D858D543A55}" type="presOf" srcId="{E9253F8B-F1C1-4A14-A958-BF62A1896EAB}" destId="{129EC48E-4194-44FB-95A9-DDABB4404C0D}" srcOrd="0" destOrd="0" presId="urn:microsoft.com/office/officeart/2008/layout/VerticalCurvedList"/>
    <dgm:cxn modelId="{B7FE606A-8E83-4A85-B4E2-0492543BBEBC}" srcId="{DF25E3BC-2492-4A2B-AE6D-C71E245D3CF8}" destId="{6DD95011-2343-49E7-91E7-C6B1595CC597}" srcOrd="1" destOrd="0" parTransId="{2BBF67FC-9C31-4909-B3B0-790CCF692A67}" sibTransId="{4D9DEE20-98C1-4547-8BFD-0B8DFE5B68E1}"/>
    <dgm:cxn modelId="{1BE169F0-F42C-466E-9DAC-A25D2AC5C7E3}" srcId="{DF25E3BC-2492-4A2B-AE6D-C71E245D3CF8}" destId="{401A77EF-B94C-4632-8864-C3208379C8A6}" srcOrd="2" destOrd="0" parTransId="{A493D899-9A42-4050-A814-8873F076E9FB}" sibTransId="{2E9CF391-772F-4AC8-8365-7B250F11A8F0}"/>
    <dgm:cxn modelId="{50A8E723-215E-434E-AE6D-BD05F32617C7}" type="presParOf" srcId="{5C35037A-BC05-480C-8EBD-D2C9BAB1F74C}" destId="{8A988FA9-4CB2-4E94-9BB1-1EA18FB76F1E}" srcOrd="0" destOrd="0" presId="urn:microsoft.com/office/officeart/2008/layout/VerticalCurvedList"/>
    <dgm:cxn modelId="{23A57F86-8F5D-484C-9A6E-2E5A80FC0B2D}" type="presParOf" srcId="{8A988FA9-4CB2-4E94-9BB1-1EA18FB76F1E}" destId="{19B8C007-CAC4-4A30-9023-89D5459DCB42}" srcOrd="0" destOrd="0" presId="urn:microsoft.com/office/officeart/2008/layout/VerticalCurvedList"/>
    <dgm:cxn modelId="{A1B1C9A7-17F9-40A4-9F8B-BE89F8591AB9}" type="presParOf" srcId="{19B8C007-CAC4-4A30-9023-89D5459DCB42}" destId="{D548DACC-9DE2-437A-9F2A-17BAD2366DF0}" srcOrd="0" destOrd="0" presId="urn:microsoft.com/office/officeart/2008/layout/VerticalCurvedList"/>
    <dgm:cxn modelId="{012E9D60-6D8A-424D-822A-26845818AD48}" type="presParOf" srcId="{19B8C007-CAC4-4A30-9023-89D5459DCB42}" destId="{E714E7CC-EA33-426E-9317-24171C4310D5}" srcOrd="1" destOrd="0" presId="urn:microsoft.com/office/officeart/2008/layout/VerticalCurvedList"/>
    <dgm:cxn modelId="{C452A284-9AFB-404A-9751-A002811E2F7F}" type="presParOf" srcId="{19B8C007-CAC4-4A30-9023-89D5459DCB42}" destId="{12336FD1-1A8F-4EFA-ACFC-912C5EB6C7A5}" srcOrd="2" destOrd="0" presId="urn:microsoft.com/office/officeart/2008/layout/VerticalCurvedList"/>
    <dgm:cxn modelId="{ED2AA838-0E0D-49C3-BE33-00E033410E2B}" type="presParOf" srcId="{19B8C007-CAC4-4A30-9023-89D5459DCB42}" destId="{A4BA3070-97E1-435C-AA03-EC065EFEE5DB}" srcOrd="3" destOrd="0" presId="urn:microsoft.com/office/officeart/2008/layout/VerticalCurvedList"/>
    <dgm:cxn modelId="{7EBA670C-DD32-4958-81FF-5358A00978BE}" type="presParOf" srcId="{8A988FA9-4CB2-4E94-9BB1-1EA18FB76F1E}" destId="{129EC48E-4194-44FB-95A9-DDABB4404C0D}" srcOrd="1" destOrd="0" presId="urn:microsoft.com/office/officeart/2008/layout/VerticalCurvedList"/>
    <dgm:cxn modelId="{E463F58A-4742-4132-A806-777F4954021E}" type="presParOf" srcId="{8A988FA9-4CB2-4E94-9BB1-1EA18FB76F1E}" destId="{7E05E6B8-4DBC-4EE7-8188-46A1E17F01D7}" srcOrd="2" destOrd="0" presId="urn:microsoft.com/office/officeart/2008/layout/VerticalCurvedList"/>
    <dgm:cxn modelId="{6D9AD269-0AF4-4F45-9759-866DC7BD942F}" type="presParOf" srcId="{7E05E6B8-4DBC-4EE7-8188-46A1E17F01D7}" destId="{BE9A4DD0-B795-458D-91A4-8D9750D9DE36}" srcOrd="0" destOrd="0" presId="urn:microsoft.com/office/officeart/2008/layout/VerticalCurvedList"/>
    <dgm:cxn modelId="{0203A57D-7B21-4E6F-9C51-3497519108E6}" type="presParOf" srcId="{8A988FA9-4CB2-4E94-9BB1-1EA18FB76F1E}" destId="{89EF4697-8011-4A13-8B99-02327013477C}" srcOrd="3" destOrd="0" presId="urn:microsoft.com/office/officeart/2008/layout/VerticalCurvedList"/>
    <dgm:cxn modelId="{385C6A1D-0132-4405-8651-105BB33274A9}" type="presParOf" srcId="{8A988FA9-4CB2-4E94-9BB1-1EA18FB76F1E}" destId="{9865AFFA-971A-4482-BE4D-1C3ADD6E8E76}" srcOrd="4" destOrd="0" presId="urn:microsoft.com/office/officeart/2008/layout/VerticalCurvedList"/>
    <dgm:cxn modelId="{362DD634-C6F3-4E6F-9753-6824F4CD33F6}" type="presParOf" srcId="{9865AFFA-971A-4482-BE4D-1C3ADD6E8E76}" destId="{C815504D-04C6-4B9A-BE52-F072D1B5B21C}" srcOrd="0" destOrd="0" presId="urn:microsoft.com/office/officeart/2008/layout/VerticalCurvedList"/>
    <dgm:cxn modelId="{6F95C178-E454-4601-957D-8ED10839AA07}" type="presParOf" srcId="{8A988FA9-4CB2-4E94-9BB1-1EA18FB76F1E}" destId="{578FE532-8BD0-4AC2-970B-776525B46EF4}" srcOrd="5" destOrd="0" presId="urn:microsoft.com/office/officeart/2008/layout/VerticalCurvedList"/>
    <dgm:cxn modelId="{2AEC7511-4157-4414-AC30-551B18D5674F}" type="presParOf" srcId="{8A988FA9-4CB2-4E94-9BB1-1EA18FB76F1E}" destId="{190CD375-09AF-4AE2-B91A-8B7A42F9AA3A}" srcOrd="6" destOrd="0" presId="urn:microsoft.com/office/officeart/2008/layout/VerticalCurvedList"/>
    <dgm:cxn modelId="{0FB091C6-440C-43A4-B5C3-7E2E6B244627}" type="presParOf" srcId="{190CD375-09AF-4AE2-B91A-8B7A42F9AA3A}" destId="{0516CBC7-923A-4B56-B396-51BA849112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2FA658-1BFE-4ABA-BF2A-24CE2D325A12}"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IN"/>
        </a:p>
      </dgm:t>
    </dgm:pt>
    <dgm:pt modelId="{9204D876-2A7F-4CB8-A36E-E241FB1203D8}">
      <dgm:prSet phldrT="[Text]"/>
      <dgm:spPr>
        <a:solidFill>
          <a:srgbClr val="002060"/>
        </a:solidFill>
      </dgm:spPr>
      <dgm:t>
        <a:bodyPr/>
        <a:lstStyle/>
        <a:p>
          <a:r>
            <a:rPr lang="en-US" dirty="0" smtClean="0"/>
            <a:t>Highest incidence in 50-60 yrs. old</a:t>
          </a:r>
          <a:endParaRPr lang="en-IN" dirty="0"/>
        </a:p>
      </dgm:t>
    </dgm:pt>
    <dgm:pt modelId="{B221DF86-6C8C-4616-925F-AAA21DEC56D8}" type="parTrans" cxnId="{B8616246-7EF8-425C-8DE7-922468FFD5B6}">
      <dgm:prSet/>
      <dgm:spPr/>
      <dgm:t>
        <a:bodyPr/>
        <a:lstStyle/>
        <a:p>
          <a:endParaRPr lang="en-IN"/>
        </a:p>
      </dgm:t>
    </dgm:pt>
    <dgm:pt modelId="{60E6B680-0E52-49F5-8128-D09D74A73AA2}" type="sibTrans" cxnId="{B8616246-7EF8-425C-8DE7-922468FFD5B6}">
      <dgm:prSet/>
      <dgm:spPr/>
      <dgm:t>
        <a:bodyPr/>
        <a:lstStyle/>
        <a:p>
          <a:endParaRPr lang="en-IN"/>
        </a:p>
      </dgm:t>
    </dgm:pt>
    <dgm:pt modelId="{AF563B03-7B24-42E2-90B0-64E2182A75DA}">
      <dgm:prSet phldrT="[Text]"/>
      <dgm:spPr>
        <a:solidFill>
          <a:srgbClr val="070301"/>
        </a:solidFill>
      </dgm:spPr>
      <dgm:t>
        <a:bodyPr/>
        <a:lstStyle/>
        <a:p>
          <a:r>
            <a:rPr lang="en-US" dirty="0" smtClean="0"/>
            <a:t>Lowest incidence in 20-30 yrs. old</a:t>
          </a:r>
          <a:endParaRPr lang="en-IN" dirty="0"/>
        </a:p>
      </dgm:t>
    </dgm:pt>
    <dgm:pt modelId="{18136A0C-37B0-47D4-B1C7-813596878E65}" type="parTrans" cxnId="{2F73F2EB-BC42-4F4F-905E-DD4A6C5950DB}">
      <dgm:prSet/>
      <dgm:spPr/>
      <dgm:t>
        <a:bodyPr/>
        <a:lstStyle/>
        <a:p>
          <a:endParaRPr lang="en-IN"/>
        </a:p>
      </dgm:t>
    </dgm:pt>
    <dgm:pt modelId="{F7839909-EC5B-422B-A174-80B073B67F68}" type="sibTrans" cxnId="{2F73F2EB-BC42-4F4F-905E-DD4A6C5950DB}">
      <dgm:prSet/>
      <dgm:spPr/>
      <dgm:t>
        <a:bodyPr/>
        <a:lstStyle/>
        <a:p>
          <a:endParaRPr lang="en-IN"/>
        </a:p>
      </dgm:t>
    </dgm:pt>
    <dgm:pt modelId="{52896E5D-7DCE-404D-807F-490B46EEFA81}">
      <dgm:prSet phldrT="[Text]"/>
      <dgm:spPr>
        <a:solidFill>
          <a:srgbClr val="002A13"/>
        </a:solidFill>
      </dgm:spPr>
      <dgm:t>
        <a:bodyPr/>
        <a:lstStyle/>
        <a:p>
          <a:r>
            <a:rPr lang="en-US" dirty="0" smtClean="0"/>
            <a:t>M=W</a:t>
          </a:r>
          <a:endParaRPr lang="en-IN" dirty="0"/>
        </a:p>
      </dgm:t>
    </dgm:pt>
    <dgm:pt modelId="{5D7DF820-98F7-4E51-9BCE-13A385AF003E}" type="parTrans" cxnId="{7EB0652E-1040-4D97-8859-7A62C71F473B}">
      <dgm:prSet/>
      <dgm:spPr/>
      <dgm:t>
        <a:bodyPr/>
        <a:lstStyle/>
        <a:p>
          <a:endParaRPr lang="en-IN"/>
        </a:p>
      </dgm:t>
    </dgm:pt>
    <dgm:pt modelId="{4BFC3683-5818-44E5-A430-559929839F27}" type="sibTrans" cxnId="{7EB0652E-1040-4D97-8859-7A62C71F473B}">
      <dgm:prSet/>
      <dgm:spPr/>
      <dgm:t>
        <a:bodyPr/>
        <a:lstStyle/>
        <a:p>
          <a:endParaRPr lang="en-IN"/>
        </a:p>
      </dgm:t>
    </dgm:pt>
    <dgm:pt modelId="{5A1669BD-E6C0-4D3E-AF17-64A2161816E9}">
      <dgm:prSet phldrT="[Text]"/>
      <dgm:spPr>
        <a:solidFill>
          <a:srgbClr val="191911"/>
        </a:solidFill>
      </dgm:spPr>
      <dgm:t>
        <a:bodyPr/>
        <a:lstStyle/>
        <a:p>
          <a:r>
            <a:rPr lang="en-IN" dirty="0" smtClean="0"/>
            <a:t>A specific cause in about 10% of patients</a:t>
          </a:r>
          <a:r>
            <a:rPr lang="en-US" dirty="0" smtClean="0"/>
            <a:t> </a:t>
          </a:r>
          <a:endParaRPr lang="en-IN" dirty="0"/>
        </a:p>
      </dgm:t>
    </dgm:pt>
    <dgm:pt modelId="{F156E90D-6140-4C6F-A78C-FBA50C624F1B}" type="parTrans" cxnId="{14DFD9E4-6646-4609-83F1-9713DCA61423}">
      <dgm:prSet/>
      <dgm:spPr/>
      <dgm:t>
        <a:bodyPr/>
        <a:lstStyle/>
        <a:p>
          <a:endParaRPr lang="en-IN"/>
        </a:p>
      </dgm:t>
    </dgm:pt>
    <dgm:pt modelId="{9D9EDF97-0B8B-45BC-8550-2B66BE2FB5ED}" type="sibTrans" cxnId="{14DFD9E4-6646-4609-83F1-9713DCA61423}">
      <dgm:prSet/>
      <dgm:spPr/>
      <dgm:t>
        <a:bodyPr/>
        <a:lstStyle/>
        <a:p>
          <a:endParaRPr lang="en-IN"/>
        </a:p>
      </dgm:t>
    </dgm:pt>
    <dgm:pt modelId="{9E0E2F4C-13D0-4622-ABAB-4BB427BFF1FC}">
      <dgm:prSet phldrT="[Text]"/>
      <dgm:spPr>
        <a:solidFill>
          <a:srgbClr val="541414"/>
        </a:solidFill>
      </dgm:spPr>
      <dgm:t>
        <a:bodyPr/>
        <a:lstStyle/>
        <a:p>
          <a:r>
            <a:rPr lang="en-US" dirty="0" smtClean="0"/>
            <a:t>Less than 5% bilateral</a:t>
          </a:r>
          <a:endParaRPr lang="en-IN" dirty="0"/>
        </a:p>
      </dgm:t>
    </dgm:pt>
    <dgm:pt modelId="{890B11F0-30DE-45E6-8C3A-0EDF521B1153}" type="parTrans" cxnId="{2607289A-7D43-4941-9F62-9566BC2C882A}">
      <dgm:prSet/>
      <dgm:spPr/>
      <dgm:t>
        <a:bodyPr/>
        <a:lstStyle/>
        <a:p>
          <a:endParaRPr lang="en-IN"/>
        </a:p>
      </dgm:t>
    </dgm:pt>
    <dgm:pt modelId="{CF1C645C-6FCE-42CF-8C13-EFCD386E3CFD}" type="sibTrans" cxnId="{2607289A-7D43-4941-9F62-9566BC2C882A}">
      <dgm:prSet/>
      <dgm:spPr/>
      <dgm:t>
        <a:bodyPr/>
        <a:lstStyle/>
        <a:p>
          <a:endParaRPr lang="en-IN"/>
        </a:p>
      </dgm:t>
    </dgm:pt>
    <dgm:pt modelId="{3BB2E748-FE2A-442B-B013-D0BA8C1BBFF5}" type="pres">
      <dgm:prSet presAssocID="{5E2FA658-1BFE-4ABA-BF2A-24CE2D325A12}" presName="Name0" presStyleCnt="0">
        <dgm:presLayoutVars>
          <dgm:chMax val="7"/>
          <dgm:chPref val="7"/>
          <dgm:dir/>
        </dgm:presLayoutVars>
      </dgm:prSet>
      <dgm:spPr/>
      <dgm:t>
        <a:bodyPr/>
        <a:lstStyle/>
        <a:p>
          <a:endParaRPr lang="en-IN"/>
        </a:p>
      </dgm:t>
    </dgm:pt>
    <dgm:pt modelId="{33BF1E64-DE4A-42D7-A41E-AF35B1F9B5BA}" type="pres">
      <dgm:prSet presAssocID="{5E2FA658-1BFE-4ABA-BF2A-24CE2D325A12}" presName="Name1" presStyleCnt="0"/>
      <dgm:spPr/>
    </dgm:pt>
    <dgm:pt modelId="{D0986107-08A9-4BA3-B70A-F2E8960C6A3E}" type="pres">
      <dgm:prSet presAssocID="{5E2FA658-1BFE-4ABA-BF2A-24CE2D325A12}" presName="cycle" presStyleCnt="0"/>
      <dgm:spPr/>
    </dgm:pt>
    <dgm:pt modelId="{D38EDD12-3C6D-4C2F-B396-00C3771EA99A}" type="pres">
      <dgm:prSet presAssocID="{5E2FA658-1BFE-4ABA-BF2A-24CE2D325A12}" presName="srcNode" presStyleLbl="node1" presStyleIdx="0" presStyleCnt="5"/>
      <dgm:spPr/>
    </dgm:pt>
    <dgm:pt modelId="{2008ECB1-0FED-404F-9DB2-4F2DD4932139}" type="pres">
      <dgm:prSet presAssocID="{5E2FA658-1BFE-4ABA-BF2A-24CE2D325A12}" presName="conn" presStyleLbl="parChTrans1D2" presStyleIdx="0" presStyleCnt="1"/>
      <dgm:spPr/>
      <dgm:t>
        <a:bodyPr/>
        <a:lstStyle/>
        <a:p>
          <a:endParaRPr lang="en-IN"/>
        </a:p>
      </dgm:t>
    </dgm:pt>
    <dgm:pt modelId="{3CE9E5FC-A1DD-411A-95CB-3AFA5CC730F1}" type="pres">
      <dgm:prSet presAssocID="{5E2FA658-1BFE-4ABA-BF2A-24CE2D325A12}" presName="extraNode" presStyleLbl="node1" presStyleIdx="0" presStyleCnt="5"/>
      <dgm:spPr/>
    </dgm:pt>
    <dgm:pt modelId="{50A8CAD0-C1FA-4E29-BAEF-949F8F4E2BFD}" type="pres">
      <dgm:prSet presAssocID="{5E2FA658-1BFE-4ABA-BF2A-24CE2D325A12}" presName="dstNode" presStyleLbl="node1" presStyleIdx="0" presStyleCnt="5"/>
      <dgm:spPr/>
    </dgm:pt>
    <dgm:pt modelId="{2511E70F-A3DC-4A3A-AF27-8313FBB890B2}" type="pres">
      <dgm:prSet presAssocID="{9204D876-2A7F-4CB8-A36E-E241FB1203D8}" presName="text_1" presStyleLbl="node1" presStyleIdx="0" presStyleCnt="5">
        <dgm:presLayoutVars>
          <dgm:bulletEnabled val="1"/>
        </dgm:presLayoutVars>
      </dgm:prSet>
      <dgm:spPr/>
      <dgm:t>
        <a:bodyPr/>
        <a:lstStyle/>
        <a:p>
          <a:endParaRPr lang="en-IN"/>
        </a:p>
      </dgm:t>
    </dgm:pt>
    <dgm:pt modelId="{EE02F402-E2C8-4F60-8E0A-9BBED602F9EA}" type="pres">
      <dgm:prSet presAssocID="{9204D876-2A7F-4CB8-A36E-E241FB1203D8}" presName="accent_1" presStyleCnt="0"/>
      <dgm:spPr/>
    </dgm:pt>
    <dgm:pt modelId="{49424FC1-371B-4BF5-8323-65E4965D6D7C}" type="pres">
      <dgm:prSet presAssocID="{9204D876-2A7F-4CB8-A36E-E241FB1203D8}" presName="accentRepeatNode" presStyleLbl="solidFgAcc1" presStyleIdx="0" presStyleCnt="5"/>
      <dgm:spPr>
        <a:solidFill>
          <a:srgbClr val="C00000"/>
        </a:solidFill>
      </dgm:spPr>
    </dgm:pt>
    <dgm:pt modelId="{7694304D-802C-4100-BFDB-530307B4673E}" type="pres">
      <dgm:prSet presAssocID="{AF563B03-7B24-42E2-90B0-64E2182A75DA}" presName="text_2" presStyleLbl="node1" presStyleIdx="1" presStyleCnt="5">
        <dgm:presLayoutVars>
          <dgm:bulletEnabled val="1"/>
        </dgm:presLayoutVars>
      </dgm:prSet>
      <dgm:spPr/>
      <dgm:t>
        <a:bodyPr/>
        <a:lstStyle/>
        <a:p>
          <a:endParaRPr lang="en-IN"/>
        </a:p>
      </dgm:t>
    </dgm:pt>
    <dgm:pt modelId="{7DD559F0-8D3E-421B-BC97-AA28ABFB53C2}" type="pres">
      <dgm:prSet presAssocID="{AF563B03-7B24-42E2-90B0-64E2182A75DA}" presName="accent_2" presStyleCnt="0"/>
      <dgm:spPr/>
    </dgm:pt>
    <dgm:pt modelId="{51864E31-7C2A-4641-800B-09BB7CB1965B}" type="pres">
      <dgm:prSet presAssocID="{AF563B03-7B24-42E2-90B0-64E2182A75DA}" presName="accentRepeatNode" presStyleLbl="solidFgAcc1" presStyleIdx="1" presStyleCnt="5"/>
      <dgm:spPr>
        <a:solidFill>
          <a:srgbClr val="C00000"/>
        </a:solidFill>
      </dgm:spPr>
    </dgm:pt>
    <dgm:pt modelId="{3F426197-34F0-4C10-A918-D2C98C1BAFFE}" type="pres">
      <dgm:prSet presAssocID="{52896E5D-7DCE-404D-807F-490B46EEFA81}" presName="text_3" presStyleLbl="node1" presStyleIdx="2" presStyleCnt="5">
        <dgm:presLayoutVars>
          <dgm:bulletEnabled val="1"/>
        </dgm:presLayoutVars>
      </dgm:prSet>
      <dgm:spPr/>
      <dgm:t>
        <a:bodyPr/>
        <a:lstStyle/>
        <a:p>
          <a:endParaRPr lang="en-IN"/>
        </a:p>
      </dgm:t>
    </dgm:pt>
    <dgm:pt modelId="{DF92CD9F-0D36-4325-B2F3-5B12F902C24D}" type="pres">
      <dgm:prSet presAssocID="{52896E5D-7DCE-404D-807F-490B46EEFA81}" presName="accent_3" presStyleCnt="0"/>
      <dgm:spPr/>
    </dgm:pt>
    <dgm:pt modelId="{F33674C5-830C-4CB9-8B3F-0CAB55C45703}" type="pres">
      <dgm:prSet presAssocID="{52896E5D-7DCE-404D-807F-490B46EEFA81}" presName="accentRepeatNode" presStyleLbl="solidFgAcc1" presStyleIdx="2" presStyleCnt="5"/>
      <dgm:spPr>
        <a:solidFill>
          <a:srgbClr val="C00000"/>
        </a:solidFill>
      </dgm:spPr>
    </dgm:pt>
    <dgm:pt modelId="{E4F5D081-2EB4-45C6-A336-69B194F95C3A}" type="pres">
      <dgm:prSet presAssocID="{9E0E2F4C-13D0-4622-ABAB-4BB427BFF1FC}" presName="text_4" presStyleLbl="node1" presStyleIdx="3" presStyleCnt="5">
        <dgm:presLayoutVars>
          <dgm:bulletEnabled val="1"/>
        </dgm:presLayoutVars>
      </dgm:prSet>
      <dgm:spPr/>
      <dgm:t>
        <a:bodyPr/>
        <a:lstStyle/>
        <a:p>
          <a:endParaRPr lang="en-IN"/>
        </a:p>
      </dgm:t>
    </dgm:pt>
    <dgm:pt modelId="{102F9746-8F97-4676-BDF4-6FF5FA6FD50C}" type="pres">
      <dgm:prSet presAssocID="{9E0E2F4C-13D0-4622-ABAB-4BB427BFF1FC}" presName="accent_4" presStyleCnt="0"/>
      <dgm:spPr/>
    </dgm:pt>
    <dgm:pt modelId="{B5E8C877-3198-455D-A11A-1DBB5D62D4F9}" type="pres">
      <dgm:prSet presAssocID="{9E0E2F4C-13D0-4622-ABAB-4BB427BFF1FC}" presName="accentRepeatNode" presStyleLbl="solidFgAcc1" presStyleIdx="3" presStyleCnt="5"/>
      <dgm:spPr>
        <a:solidFill>
          <a:srgbClr val="C00000"/>
        </a:solidFill>
      </dgm:spPr>
    </dgm:pt>
    <dgm:pt modelId="{D7AC73D9-1112-4804-AEA3-0199745C5709}" type="pres">
      <dgm:prSet presAssocID="{5A1669BD-E6C0-4D3E-AF17-64A2161816E9}" presName="text_5" presStyleLbl="node1" presStyleIdx="4" presStyleCnt="5">
        <dgm:presLayoutVars>
          <dgm:bulletEnabled val="1"/>
        </dgm:presLayoutVars>
      </dgm:prSet>
      <dgm:spPr/>
      <dgm:t>
        <a:bodyPr/>
        <a:lstStyle/>
        <a:p>
          <a:endParaRPr lang="en-IN"/>
        </a:p>
      </dgm:t>
    </dgm:pt>
    <dgm:pt modelId="{5FBEE9ED-6D90-4062-938F-C2B19A661541}" type="pres">
      <dgm:prSet presAssocID="{5A1669BD-E6C0-4D3E-AF17-64A2161816E9}" presName="accent_5" presStyleCnt="0"/>
      <dgm:spPr/>
    </dgm:pt>
    <dgm:pt modelId="{9BFEE6A6-D70C-4D13-9AE3-F8F0A4DC3AE2}" type="pres">
      <dgm:prSet presAssocID="{5A1669BD-E6C0-4D3E-AF17-64A2161816E9}" presName="accentRepeatNode" presStyleLbl="solidFgAcc1" presStyleIdx="4" presStyleCnt="5"/>
      <dgm:spPr>
        <a:solidFill>
          <a:srgbClr val="C00000"/>
        </a:solidFill>
      </dgm:spPr>
    </dgm:pt>
  </dgm:ptLst>
  <dgm:cxnLst>
    <dgm:cxn modelId="{7F574BDB-5C38-4EC2-A7F6-19EE1C4D3BA1}" type="presOf" srcId="{52896E5D-7DCE-404D-807F-490B46EEFA81}" destId="{3F426197-34F0-4C10-A918-D2C98C1BAFFE}" srcOrd="0" destOrd="0" presId="urn:microsoft.com/office/officeart/2008/layout/VerticalCurvedList"/>
    <dgm:cxn modelId="{3740B901-1D5B-4572-A8CD-2038A8EA2176}" type="presOf" srcId="{9204D876-2A7F-4CB8-A36E-E241FB1203D8}" destId="{2511E70F-A3DC-4A3A-AF27-8313FBB890B2}" srcOrd="0" destOrd="0" presId="urn:microsoft.com/office/officeart/2008/layout/VerticalCurvedList"/>
    <dgm:cxn modelId="{2F73F2EB-BC42-4F4F-905E-DD4A6C5950DB}" srcId="{5E2FA658-1BFE-4ABA-BF2A-24CE2D325A12}" destId="{AF563B03-7B24-42E2-90B0-64E2182A75DA}" srcOrd="1" destOrd="0" parTransId="{18136A0C-37B0-47D4-B1C7-813596878E65}" sibTransId="{F7839909-EC5B-422B-A174-80B073B67F68}"/>
    <dgm:cxn modelId="{14DFD9E4-6646-4609-83F1-9713DCA61423}" srcId="{5E2FA658-1BFE-4ABA-BF2A-24CE2D325A12}" destId="{5A1669BD-E6C0-4D3E-AF17-64A2161816E9}" srcOrd="4" destOrd="0" parTransId="{F156E90D-6140-4C6F-A78C-FBA50C624F1B}" sibTransId="{9D9EDF97-0B8B-45BC-8550-2B66BE2FB5ED}"/>
    <dgm:cxn modelId="{E2C116E7-3D1D-4C6D-A62E-0BCE4A97F688}" type="presOf" srcId="{9E0E2F4C-13D0-4622-ABAB-4BB427BFF1FC}" destId="{E4F5D081-2EB4-45C6-A336-69B194F95C3A}" srcOrd="0" destOrd="0" presId="urn:microsoft.com/office/officeart/2008/layout/VerticalCurvedList"/>
    <dgm:cxn modelId="{8C8BCA77-F86D-45FE-8DAE-5B010A44C403}" type="presOf" srcId="{5E2FA658-1BFE-4ABA-BF2A-24CE2D325A12}" destId="{3BB2E748-FE2A-442B-B013-D0BA8C1BBFF5}" srcOrd="0" destOrd="0" presId="urn:microsoft.com/office/officeart/2008/layout/VerticalCurvedList"/>
    <dgm:cxn modelId="{2607289A-7D43-4941-9F62-9566BC2C882A}" srcId="{5E2FA658-1BFE-4ABA-BF2A-24CE2D325A12}" destId="{9E0E2F4C-13D0-4622-ABAB-4BB427BFF1FC}" srcOrd="3" destOrd="0" parTransId="{890B11F0-30DE-45E6-8C3A-0EDF521B1153}" sibTransId="{CF1C645C-6FCE-42CF-8C13-EFCD386E3CFD}"/>
    <dgm:cxn modelId="{7EB0652E-1040-4D97-8859-7A62C71F473B}" srcId="{5E2FA658-1BFE-4ABA-BF2A-24CE2D325A12}" destId="{52896E5D-7DCE-404D-807F-490B46EEFA81}" srcOrd="2" destOrd="0" parTransId="{5D7DF820-98F7-4E51-9BCE-13A385AF003E}" sibTransId="{4BFC3683-5818-44E5-A430-559929839F27}"/>
    <dgm:cxn modelId="{6F3F4E4B-4F6B-43DC-8B7A-060C77966FE7}" type="presOf" srcId="{60E6B680-0E52-49F5-8128-D09D74A73AA2}" destId="{2008ECB1-0FED-404F-9DB2-4F2DD4932139}" srcOrd="0" destOrd="0" presId="urn:microsoft.com/office/officeart/2008/layout/VerticalCurvedList"/>
    <dgm:cxn modelId="{B4EC320B-F19E-4263-A266-936C56E924EC}" type="presOf" srcId="{AF563B03-7B24-42E2-90B0-64E2182A75DA}" destId="{7694304D-802C-4100-BFDB-530307B4673E}" srcOrd="0" destOrd="0" presId="urn:microsoft.com/office/officeart/2008/layout/VerticalCurvedList"/>
    <dgm:cxn modelId="{B8616246-7EF8-425C-8DE7-922468FFD5B6}" srcId="{5E2FA658-1BFE-4ABA-BF2A-24CE2D325A12}" destId="{9204D876-2A7F-4CB8-A36E-E241FB1203D8}" srcOrd="0" destOrd="0" parTransId="{B221DF86-6C8C-4616-925F-AAA21DEC56D8}" sibTransId="{60E6B680-0E52-49F5-8128-D09D74A73AA2}"/>
    <dgm:cxn modelId="{050F8E85-F343-4CD2-ACB8-868935E1307F}" type="presOf" srcId="{5A1669BD-E6C0-4D3E-AF17-64A2161816E9}" destId="{D7AC73D9-1112-4804-AEA3-0199745C5709}" srcOrd="0" destOrd="0" presId="urn:microsoft.com/office/officeart/2008/layout/VerticalCurvedList"/>
    <dgm:cxn modelId="{42B36842-76A7-43EC-94D2-9111F91041AC}" type="presParOf" srcId="{3BB2E748-FE2A-442B-B013-D0BA8C1BBFF5}" destId="{33BF1E64-DE4A-42D7-A41E-AF35B1F9B5BA}" srcOrd="0" destOrd="0" presId="urn:microsoft.com/office/officeart/2008/layout/VerticalCurvedList"/>
    <dgm:cxn modelId="{6D90C29D-5DC9-435A-84B4-51C0BBB99EF8}" type="presParOf" srcId="{33BF1E64-DE4A-42D7-A41E-AF35B1F9B5BA}" destId="{D0986107-08A9-4BA3-B70A-F2E8960C6A3E}" srcOrd="0" destOrd="0" presId="urn:microsoft.com/office/officeart/2008/layout/VerticalCurvedList"/>
    <dgm:cxn modelId="{042CD648-64E7-4FDE-94B3-10CD17087D8F}" type="presParOf" srcId="{D0986107-08A9-4BA3-B70A-F2E8960C6A3E}" destId="{D38EDD12-3C6D-4C2F-B396-00C3771EA99A}" srcOrd="0" destOrd="0" presId="urn:microsoft.com/office/officeart/2008/layout/VerticalCurvedList"/>
    <dgm:cxn modelId="{76D9C8F3-452C-4D43-B4B6-698E9F523C29}" type="presParOf" srcId="{D0986107-08A9-4BA3-B70A-F2E8960C6A3E}" destId="{2008ECB1-0FED-404F-9DB2-4F2DD4932139}" srcOrd="1" destOrd="0" presId="urn:microsoft.com/office/officeart/2008/layout/VerticalCurvedList"/>
    <dgm:cxn modelId="{DAF34940-6B7F-49D2-A4B6-8935590F21DA}" type="presParOf" srcId="{D0986107-08A9-4BA3-B70A-F2E8960C6A3E}" destId="{3CE9E5FC-A1DD-411A-95CB-3AFA5CC730F1}" srcOrd="2" destOrd="0" presId="urn:microsoft.com/office/officeart/2008/layout/VerticalCurvedList"/>
    <dgm:cxn modelId="{C82F61AE-89D0-478D-94ED-528A2E941E06}" type="presParOf" srcId="{D0986107-08A9-4BA3-B70A-F2E8960C6A3E}" destId="{50A8CAD0-C1FA-4E29-BAEF-949F8F4E2BFD}" srcOrd="3" destOrd="0" presId="urn:microsoft.com/office/officeart/2008/layout/VerticalCurvedList"/>
    <dgm:cxn modelId="{6554A41F-997F-40C2-847F-361D8BE89F1E}" type="presParOf" srcId="{33BF1E64-DE4A-42D7-A41E-AF35B1F9B5BA}" destId="{2511E70F-A3DC-4A3A-AF27-8313FBB890B2}" srcOrd="1" destOrd="0" presId="urn:microsoft.com/office/officeart/2008/layout/VerticalCurvedList"/>
    <dgm:cxn modelId="{C1AC9059-7197-4EF9-9CB7-7FC8E08F8993}" type="presParOf" srcId="{33BF1E64-DE4A-42D7-A41E-AF35B1F9B5BA}" destId="{EE02F402-E2C8-4F60-8E0A-9BBED602F9EA}" srcOrd="2" destOrd="0" presId="urn:microsoft.com/office/officeart/2008/layout/VerticalCurvedList"/>
    <dgm:cxn modelId="{951A8ECA-37BA-48AF-8223-3F9D3E72994F}" type="presParOf" srcId="{EE02F402-E2C8-4F60-8E0A-9BBED602F9EA}" destId="{49424FC1-371B-4BF5-8323-65E4965D6D7C}" srcOrd="0" destOrd="0" presId="urn:microsoft.com/office/officeart/2008/layout/VerticalCurvedList"/>
    <dgm:cxn modelId="{6A44F388-5CB3-4150-90BC-661EABD8C0B1}" type="presParOf" srcId="{33BF1E64-DE4A-42D7-A41E-AF35B1F9B5BA}" destId="{7694304D-802C-4100-BFDB-530307B4673E}" srcOrd="3" destOrd="0" presId="urn:microsoft.com/office/officeart/2008/layout/VerticalCurvedList"/>
    <dgm:cxn modelId="{AD0CEEBD-0B81-4FCB-8270-AF81DFD58CC8}" type="presParOf" srcId="{33BF1E64-DE4A-42D7-A41E-AF35B1F9B5BA}" destId="{7DD559F0-8D3E-421B-BC97-AA28ABFB53C2}" srcOrd="4" destOrd="0" presId="urn:microsoft.com/office/officeart/2008/layout/VerticalCurvedList"/>
    <dgm:cxn modelId="{2213603D-8509-41D4-B333-BEF7959CECA1}" type="presParOf" srcId="{7DD559F0-8D3E-421B-BC97-AA28ABFB53C2}" destId="{51864E31-7C2A-4641-800B-09BB7CB1965B}" srcOrd="0" destOrd="0" presId="urn:microsoft.com/office/officeart/2008/layout/VerticalCurvedList"/>
    <dgm:cxn modelId="{D762B113-4EEA-4865-8A49-25D5869D62E3}" type="presParOf" srcId="{33BF1E64-DE4A-42D7-A41E-AF35B1F9B5BA}" destId="{3F426197-34F0-4C10-A918-D2C98C1BAFFE}" srcOrd="5" destOrd="0" presId="urn:microsoft.com/office/officeart/2008/layout/VerticalCurvedList"/>
    <dgm:cxn modelId="{D270B335-0A23-4A67-BE9E-8C925627F7CA}" type="presParOf" srcId="{33BF1E64-DE4A-42D7-A41E-AF35B1F9B5BA}" destId="{DF92CD9F-0D36-4325-B2F3-5B12F902C24D}" srcOrd="6" destOrd="0" presId="urn:microsoft.com/office/officeart/2008/layout/VerticalCurvedList"/>
    <dgm:cxn modelId="{BFA5F523-8C77-4192-AD1D-02639BB6EE65}" type="presParOf" srcId="{DF92CD9F-0D36-4325-B2F3-5B12F902C24D}" destId="{F33674C5-830C-4CB9-8B3F-0CAB55C45703}" srcOrd="0" destOrd="0" presId="urn:microsoft.com/office/officeart/2008/layout/VerticalCurvedList"/>
    <dgm:cxn modelId="{8F2195CB-0B0B-4EA2-A922-4F1BCF099AF1}" type="presParOf" srcId="{33BF1E64-DE4A-42D7-A41E-AF35B1F9B5BA}" destId="{E4F5D081-2EB4-45C6-A336-69B194F95C3A}" srcOrd="7" destOrd="0" presId="urn:microsoft.com/office/officeart/2008/layout/VerticalCurvedList"/>
    <dgm:cxn modelId="{697D0A33-1F25-45BA-BCEE-EB4C9DA93987}" type="presParOf" srcId="{33BF1E64-DE4A-42D7-A41E-AF35B1F9B5BA}" destId="{102F9746-8F97-4676-BDF4-6FF5FA6FD50C}" srcOrd="8" destOrd="0" presId="urn:microsoft.com/office/officeart/2008/layout/VerticalCurvedList"/>
    <dgm:cxn modelId="{BF0B5626-85C3-4B2C-9DED-392DB267961F}" type="presParOf" srcId="{102F9746-8F97-4676-BDF4-6FF5FA6FD50C}" destId="{B5E8C877-3198-455D-A11A-1DBB5D62D4F9}" srcOrd="0" destOrd="0" presId="urn:microsoft.com/office/officeart/2008/layout/VerticalCurvedList"/>
    <dgm:cxn modelId="{97DD536E-2F04-4EA0-ABEA-9D26D2ABC69C}" type="presParOf" srcId="{33BF1E64-DE4A-42D7-A41E-AF35B1F9B5BA}" destId="{D7AC73D9-1112-4804-AEA3-0199745C5709}" srcOrd="9" destOrd="0" presId="urn:microsoft.com/office/officeart/2008/layout/VerticalCurvedList"/>
    <dgm:cxn modelId="{FA054DE0-F212-4808-8B13-E4B76F07F503}" type="presParOf" srcId="{33BF1E64-DE4A-42D7-A41E-AF35B1F9B5BA}" destId="{5FBEE9ED-6D90-4062-938F-C2B19A661541}" srcOrd="10" destOrd="0" presId="urn:microsoft.com/office/officeart/2008/layout/VerticalCurvedList"/>
    <dgm:cxn modelId="{839D8335-F48F-4567-B304-8580145388E2}" type="presParOf" srcId="{5FBEE9ED-6D90-4062-938F-C2B19A661541}" destId="{9BFEE6A6-D70C-4D13-9AE3-F8F0A4DC3AE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FCBD27-FC73-45F6-809B-2808A6625781}"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IN"/>
        </a:p>
      </dgm:t>
    </dgm:pt>
    <dgm:pt modelId="{E93A72D6-44A6-474B-A60E-CF140FBE37C2}">
      <dgm:prSet phldrT="[Text]"/>
      <dgm:spPr>
        <a:solidFill>
          <a:srgbClr val="0D0303"/>
        </a:solidFill>
      </dgm:spPr>
      <dgm:t>
        <a:bodyPr/>
        <a:lstStyle/>
        <a:p>
          <a:r>
            <a:rPr lang="en-IN" dirty="0" smtClean="0"/>
            <a:t>Tinnitus occurs in about 80% of patients</a:t>
          </a:r>
          <a:endParaRPr lang="en-IN" dirty="0"/>
        </a:p>
      </dgm:t>
    </dgm:pt>
    <dgm:pt modelId="{60909407-D47B-43CF-8CD6-2C41DB938307}" type="parTrans" cxnId="{57B1F246-D1DC-4BC5-8986-6BBFA72FBE1C}">
      <dgm:prSet/>
      <dgm:spPr/>
      <dgm:t>
        <a:bodyPr/>
        <a:lstStyle/>
        <a:p>
          <a:endParaRPr lang="en-IN"/>
        </a:p>
      </dgm:t>
    </dgm:pt>
    <dgm:pt modelId="{B513FD7B-2BCC-4FD8-B588-1D1642EEBBB9}" type="sibTrans" cxnId="{57B1F246-D1DC-4BC5-8986-6BBFA72FBE1C}">
      <dgm:prSet/>
      <dgm:spPr/>
      <dgm:t>
        <a:bodyPr/>
        <a:lstStyle/>
        <a:p>
          <a:endParaRPr lang="en-IN"/>
        </a:p>
      </dgm:t>
    </dgm:pt>
    <dgm:pt modelId="{E27CA8AC-5745-4B38-A384-006CB8863426}">
      <dgm:prSet phldrT="[Text]"/>
      <dgm:spPr>
        <a:solidFill>
          <a:srgbClr val="C00000"/>
        </a:solidFill>
      </dgm:spPr>
      <dgm:t>
        <a:bodyPr/>
        <a:lstStyle/>
        <a:p>
          <a:r>
            <a:rPr lang="en-IN" dirty="0" smtClean="0"/>
            <a:t>Vertigo, indicating an associated peripheral vestibular dysfunction, in about 30%.</a:t>
          </a:r>
          <a:endParaRPr lang="en-IN" dirty="0"/>
        </a:p>
      </dgm:t>
    </dgm:pt>
    <dgm:pt modelId="{4CC2A9A8-7CBB-4C8D-B756-D005174782BE}" type="parTrans" cxnId="{2E7F3C87-C7FA-4F4E-B223-D0963DE06A80}">
      <dgm:prSet/>
      <dgm:spPr/>
      <dgm:t>
        <a:bodyPr/>
        <a:lstStyle/>
        <a:p>
          <a:endParaRPr lang="en-IN"/>
        </a:p>
      </dgm:t>
    </dgm:pt>
    <dgm:pt modelId="{85BB920C-0DF1-4502-8683-8175ECAF1E4B}" type="sibTrans" cxnId="{2E7F3C87-C7FA-4F4E-B223-D0963DE06A80}">
      <dgm:prSet/>
      <dgm:spPr/>
      <dgm:t>
        <a:bodyPr/>
        <a:lstStyle/>
        <a:p>
          <a:endParaRPr lang="en-IN"/>
        </a:p>
      </dgm:t>
    </dgm:pt>
    <dgm:pt modelId="{4BA41D6E-1F5E-42A3-880D-04E9EBD33794}">
      <dgm:prSet phldrT="[Text]"/>
      <dgm:spPr>
        <a:solidFill>
          <a:srgbClr val="002A13"/>
        </a:solidFill>
      </dgm:spPr>
      <dgm:t>
        <a:bodyPr/>
        <a:lstStyle/>
        <a:p>
          <a:r>
            <a:rPr lang="en-IN" dirty="0" smtClean="0"/>
            <a:t> Up to 80% of patients report a feeling of ear fullness.</a:t>
          </a:r>
          <a:endParaRPr lang="en-IN" dirty="0"/>
        </a:p>
      </dgm:t>
    </dgm:pt>
    <dgm:pt modelId="{4A11A6FF-1916-4DE2-860A-16665D3CB125}" type="parTrans" cxnId="{96A540AF-1346-4751-9F13-ABE5307BD84B}">
      <dgm:prSet/>
      <dgm:spPr/>
      <dgm:t>
        <a:bodyPr/>
        <a:lstStyle/>
        <a:p>
          <a:endParaRPr lang="en-IN"/>
        </a:p>
      </dgm:t>
    </dgm:pt>
    <dgm:pt modelId="{4A178CA9-25C7-46E1-A189-F14BCF260FD1}" type="sibTrans" cxnId="{96A540AF-1346-4751-9F13-ABE5307BD84B}">
      <dgm:prSet/>
      <dgm:spPr/>
      <dgm:t>
        <a:bodyPr/>
        <a:lstStyle/>
        <a:p>
          <a:endParaRPr lang="en-IN"/>
        </a:p>
      </dgm:t>
    </dgm:pt>
    <dgm:pt modelId="{DBCCF8D7-2E9B-49CA-819A-F2AF21343822}" type="pres">
      <dgm:prSet presAssocID="{89FCBD27-FC73-45F6-809B-2808A6625781}" presName="Name0" presStyleCnt="0">
        <dgm:presLayoutVars>
          <dgm:chMax val="7"/>
          <dgm:chPref val="7"/>
          <dgm:dir/>
        </dgm:presLayoutVars>
      </dgm:prSet>
      <dgm:spPr/>
      <dgm:t>
        <a:bodyPr/>
        <a:lstStyle/>
        <a:p>
          <a:endParaRPr lang="en-IN"/>
        </a:p>
      </dgm:t>
    </dgm:pt>
    <dgm:pt modelId="{B40CD60E-9CF4-4DB0-AF5C-0D686A290FC7}" type="pres">
      <dgm:prSet presAssocID="{89FCBD27-FC73-45F6-809B-2808A6625781}" presName="Name1" presStyleCnt="0"/>
      <dgm:spPr/>
    </dgm:pt>
    <dgm:pt modelId="{94187A05-D76D-48C2-9126-F12116067B0F}" type="pres">
      <dgm:prSet presAssocID="{89FCBD27-FC73-45F6-809B-2808A6625781}" presName="cycle" presStyleCnt="0"/>
      <dgm:spPr/>
    </dgm:pt>
    <dgm:pt modelId="{C50DCB1C-D798-45E9-9DB9-2FC4CC617833}" type="pres">
      <dgm:prSet presAssocID="{89FCBD27-FC73-45F6-809B-2808A6625781}" presName="srcNode" presStyleLbl="node1" presStyleIdx="0" presStyleCnt="3"/>
      <dgm:spPr/>
    </dgm:pt>
    <dgm:pt modelId="{02C54D8A-5DCD-46DC-820E-17BAA1809F99}" type="pres">
      <dgm:prSet presAssocID="{89FCBD27-FC73-45F6-809B-2808A6625781}" presName="conn" presStyleLbl="parChTrans1D2" presStyleIdx="0" presStyleCnt="1"/>
      <dgm:spPr/>
      <dgm:t>
        <a:bodyPr/>
        <a:lstStyle/>
        <a:p>
          <a:endParaRPr lang="en-IN"/>
        </a:p>
      </dgm:t>
    </dgm:pt>
    <dgm:pt modelId="{D6B39338-8E18-43A0-BB1A-32F3E25B6A1C}" type="pres">
      <dgm:prSet presAssocID="{89FCBD27-FC73-45F6-809B-2808A6625781}" presName="extraNode" presStyleLbl="node1" presStyleIdx="0" presStyleCnt="3"/>
      <dgm:spPr/>
    </dgm:pt>
    <dgm:pt modelId="{F91807CC-52C2-4EA2-879D-D8C44D92423A}" type="pres">
      <dgm:prSet presAssocID="{89FCBD27-FC73-45F6-809B-2808A6625781}" presName="dstNode" presStyleLbl="node1" presStyleIdx="0" presStyleCnt="3"/>
      <dgm:spPr/>
    </dgm:pt>
    <dgm:pt modelId="{FE30EEDB-F742-48EF-A707-0B23AC503BC7}" type="pres">
      <dgm:prSet presAssocID="{E93A72D6-44A6-474B-A60E-CF140FBE37C2}" presName="text_1" presStyleLbl="node1" presStyleIdx="0" presStyleCnt="3">
        <dgm:presLayoutVars>
          <dgm:bulletEnabled val="1"/>
        </dgm:presLayoutVars>
      </dgm:prSet>
      <dgm:spPr/>
      <dgm:t>
        <a:bodyPr/>
        <a:lstStyle/>
        <a:p>
          <a:endParaRPr lang="en-IN"/>
        </a:p>
      </dgm:t>
    </dgm:pt>
    <dgm:pt modelId="{5FCC23DA-DE41-4894-AE9C-8D317671B267}" type="pres">
      <dgm:prSet presAssocID="{E93A72D6-44A6-474B-A60E-CF140FBE37C2}" presName="accent_1" presStyleCnt="0"/>
      <dgm:spPr/>
    </dgm:pt>
    <dgm:pt modelId="{7F758BDB-0F5F-450B-B05A-8134F6593AEF}" type="pres">
      <dgm:prSet presAssocID="{E93A72D6-44A6-474B-A60E-CF140FBE37C2}" presName="accentRepeatNode" presStyleLbl="solidFgAcc1" presStyleIdx="0" presStyleCnt="3"/>
      <dgm:spPr>
        <a:solidFill>
          <a:srgbClr val="002A13"/>
        </a:solidFill>
      </dgm:spPr>
    </dgm:pt>
    <dgm:pt modelId="{456BC605-76B0-48C5-B935-087384C3B66E}" type="pres">
      <dgm:prSet presAssocID="{E27CA8AC-5745-4B38-A384-006CB8863426}" presName="text_2" presStyleLbl="node1" presStyleIdx="1" presStyleCnt="3">
        <dgm:presLayoutVars>
          <dgm:bulletEnabled val="1"/>
        </dgm:presLayoutVars>
      </dgm:prSet>
      <dgm:spPr/>
      <dgm:t>
        <a:bodyPr/>
        <a:lstStyle/>
        <a:p>
          <a:endParaRPr lang="en-IN"/>
        </a:p>
      </dgm:t>
    </dgm:pt>
    <dgm:pt modelId="{A4DDA3D1-7544-4C06-8C13-3B61AA05728C}" type="pres">
      <dgm:prSet presAssocID="{E27CA8AC-5745-4B38-A384-006CB8863426}" presName="accent_2" presStyleCnt="0"/>
      <dgm:spPr/>
    </dgm:pt>
    <dgm:pt modelId="{BE5DC0F3-B1C3-4213-8681-E8F4B0944C3D}" type="pres">
      <dgm:prSet presAssocID="{E27CA8AC-5745-4B38-A384-006CB8863426}" presName="accentRepeatNode" presStyleLbl="solidFgAcc1" presStyleIdx="1" presStyleCnt="3"/>
      <dgm:spPr>
        <a:solidFill>
          <a:srgbClr val="002A13"/>
        </a:solidFill>
      </dgm:spPr>
    </dgm:pt>
    <dgm:pt modelId="{367C380E-E3DC-461E-8839-9BDA41161AD2}" type="pres">
      <dgm:prSet presAssocID="{4BA41D6E-1F5E-42A3-880D-04E9EBD33794}" presName="text_3" presStyleLbl="node1" presStyleIdx="2" presStyleCnt="3">
        <dgm:presLayoutVars>
          <dgm:bulletEnabled val="1"/>
        </dgm:presLayoutVars>
      </dgm:prSet>
      <dgm:spPr/>
      <dgm:t>
        <a:bodyPr/>
        <a:lstStyle/>
        <a:p>
          <a:endParaRPr lang="en-IN"/>
        </a:p>
      </dgm:t>
    </dgm:pt>
    <dgm:pt modelId="{7751D7FA-0BC9-40DF-81E8-CDE51201D725}" type="pres">
      <dgm:prSet presAssocID="{4BA41D6E-1F5E-42A3-880D-04E9EBD33794}" presName="accent_3" presStyleCnt="0"/>
      <dgm:spPr/>
    </dgm:pt>
    <dgm:pt modelId="{669951F8-7903-4195-873F-2F95CE1022BD}" type="pres">
      <dgm:prSet presAssocID="{4BA41D6E-1F5E-42A3-880D-04E9EBD33794}" presName="accentRepeatNode" presStyleLbl="solidFgAcc1" presStyleIdx="2" presStyleCnt="3"/>
      <dgm:spPr>
        <a:solidFill>
          <a:srgbClr val="002A13"/>
        </a:solidFill>
      </dgm:spPr>
    </dgm:pt>
  </dgm:ptLst>
  <dgm:cxnLst>
    <dgm:cxn modelId="{96A540AF-1346-4751-9F13-ABE5307BD84B}" srcId="{89FCBD27-FC73-45F6-809B-2808A6625781}" destId="{4BA41D6E-1F5E-42A3-880D-04E9EBD33794}" srcOrd="2" destOrd="0" parTransId="{4A11A6FF-1916-4DE2-860A-16665D3CB125}" sibTransId="{4A178CA9-25C7-46E1-A189-F14BCF260FD1}"/>
    <dgm:cxn modelId="{F934B08D-4691-48E4-81DC-73BF8DD68CDB}" type="presOf" srcId="{E93A72D6-44A6-474B-A60E-CF140FBE37C2}" destId="{FE30EEDB-F742-48EF-A707-0B23AC503BC7}" srcOrd="0" destOrd="0" presId="urn:microsoft.com/office/officeart/2008/layout/VerticalCurvedList"/>
    <dgm:cxn modelId="{2E7F3C87-C7FA-4F4E-B223-D0963DE06A80}" srcId="{89FCBD27-FC73-45F6-809B-2808A6625781}" destId="{E27CA8AC-5745-4B38-A384-006CB8863426}" srcOrd="1" destOrd="0" parTransId="{4CC2A9A8-7CBB-4C8D-B756-D005174782BE}" sibTransId="{85BB920C-0DF1-4502-8683-8175ECAF1E4B}"/>
    <dgm:cxn modelId="{F4BE690A-1747-4008-A8AA-5FD19893F0D8}" type="presOf" srcId="{4BA41D6E-1F5E-42A3-880D-04E9EBD33794}" destId="{367C380E-E3DC-461E-8839-9BDA41161AD2}" srcOrd="0" destOrd="0" presId="urn:microsoft.com/office/officeart/2008/layout/VerticalCurvedList"/>
    <dgm:cxn modelId="{57B1F246-D1DC-4BC5-8986-6BBFA72FBE1C}" srcId="{89FCBD27-FC73-45F6-809B-2808A6625781}" destId="{E93A72D6-44A6-474B-A60E-CF140FBE37C2}" srcOrd="0" destOrd="0" parTransId="{60909407-D47B-43CF-8CD6-2C41DB938307}" sibTransId="{B513FD7B-2BCC-4FD8-B588-1D1642EEBBB9}"/>
    <dgm:cxn modelId="{77880491-92A9-469C-8ADB-7DE8DFBAB452}" type="presOf" srcId="{B513FD7B-2BCC-4FD8-B588-1D1642EEBBB9}" destId="{02C54D8A-5DCD-46DC-820E-17BAA1809F99}" srcOrd="0" destOrd="0" presId="urn:microsoft.com/office/officeart/2008/layout/VerticalCurvedList"/>
    <dgm:cxn modelId="{3E365941-4E5D-41FF-9545-EE77F649AEF5}" type="presOf" srcId="{E27CA8AC-5745-4B38-A384-006CB8863426}" destId="{456BC605-76B0-48C5-B935-087384C3B66E}" srcOrd="0" destOrd="0" presId="urn:microsoft.com/office/officeart/2008/layout/VerticalCurvedList"/>
    <dgm:cxn modelId="{60A60269-54DE-4BDC-8520-D17B5AC72D1C}" type="presOf" srcId="{89FCBD27-FC73-45F6-809B-2808A6625781}" destId="{DBCCF8D7-2E9B-49CA-819A-F2AF21343822}" srcOrd="0" destOrd="0" presId="urn:microsoft.com/office/officeart/2008/layout/VerticalCurvedList"/>
    <dgm:cxn modelId="{CC3E072A-7550-40BD-AC80-F7EDDC53A643}" type="presParOf" srcId="{DBCCF8D7-2E9B-49CA-819A-F2AF21343822}" destId="{B40CD60E-9CF4-4DB0-AF5C-0D686A290FC7}" srcOrd="0" destOrd="0" presId="urn:microsoft.com/office/officeart/2008/layout/VerticalCurvedList"/>
    <dgm:cxn modelId="{F33FA995-0FA1-4AF4-B88E-AF4429B3B8F2}" type="presParOf" srcId="{B40CD60E-9CF4-4DB0-AF5C-0D686A290FC7}" destId="{94187A05-D76D-48C2-9126-F12116067B0F}" srcOrd="0" destOrd="0" presId="urn:microsoft.com/office/officeart/2008/layout/VerticalCurvedList"/>
    <dgm:cxn modelId="{348A2EE0-D3CD-41FB-BE41-0F300C42BD07}" type="presParOf" srcId="{94187A05-D76D-48C2-9126-F12116067B0F}" destId="{C50DCB1C-D798-45E9-9DB9-2FC4CC617833}" srcOrd="0" destOrd="0" presId="urn:microsoft.com/office/officeart/2008/layout/VerticalCurvedList"/>
    <dgm:cxn modelId="{D66DDB88-D0DF-4A7D-A9F0-783E71CC90DA}" type="presParOf" srcId="{94187A05-D76D-48C2-9126-F12116067B0F}" destId="{02C54D8A-5DCD-46DC-820E-17BAA1809F99}" srcOrd="1" destOrd="0" presId="urn:microsoft.com/office/officeart/2008/layout/VerticalCurvedList"/>
    <dgm:cxn modelId="{A7530659-9B91-45C0-BFE3-FB6747B67C5F}" type="presParOf" srcId="{94187A05-D76D-48C2-9126-F12116067B0F}" destId="{D6B39338-8E18-43A0-BB1A-32F3E25B6A1C}" srcOrd="2" destOrd="0" presId="urn:microsoft.com/office/officeart/2008/layout/VerticalCurvedList"/>
    <dgm:cxn modelId="{BFA99043-6D3F-4253-8582-F409A05110A0}" type="presParOf" srcId="{94187A05-D76D-48C2-9126-F12116067B0F}" destId="{F91807CC-52C2-4EA2-879D-D8C44D92423A}" srcOrd="3" destOrd="0" presId="urn:microsoft.com/office/officeart/2008/layout/VerticalCurvedList"/>
    <dgm:cxn modelId="{809F16CF-B740-4CCA-8216-14E5370A618F}" type="presParOf" srcId="{B40CD60E-9CF4-4DB0-AF5C-0D686A290FC7}" destId="{FE30EEDB-F742-48EF-A707-0B23AC503BC7}" srcOrd="1" destOrd="0" presId="urn:microsoft.com/office/officeart/2008/layout/VerticalCurvedList"/>
    <dgm:cxn modelId="{7469FE85-6370-494D-B7F9-11A6021716F4}" type="presParOf" srcId="{B40CD60E-9CF4-4DB0-AF5C-0D686A290FC7}" destId="{5FCC23DA-DE41-4894-AE9C-8D317671B267}" srcOrd="2" destOrd="0" presId="urn:microsoft.com/office/officeart/2008/layout/VerticalCurvedList"/>
    <dgm:cxn modelId="{5915A85B-4185-4525-AFF5-5D4BD1C2D18C}" type="presParOf" srcId="{5FCC23DA-DE41-4894-AE9C-8D317671B267}" destId="{7F758BDB-0F5F-450B-B05A-8134F6593AEF}" srcOrd="0" destOrd="0" presId="urn:microsoft.com/office/officeart/2008/layout/VerticalCurvedList"/>
    <dgm:cxn modelId="{7EF8C416-20C8-4AC2-81BE-A80C1F0947F5}" type="presParOf" srcId="{B40CD60E-9CF4-4DB0-AF5C-0D686A290FC7}" destId="{456BC605-76B0-48C5-B935-087384C3B66E}" srcOrd="3" destOrd="0" presId="urn:microsoft.com/office/officeart/2008/layout/VerticalCurvedList"/>
    <dgm:cxn modelId="{859F2C7A-C552-4063-BC2E-96A4D57902D7}" type="presParOf" srcId="{B40CD60E-9CF4-4DB0-AF5C-0D686A290FC7}" destId="{A4DDA3D1-7544-4C06-8C13-3B61AA05728C}" srcOrd="4" destOrd="0" presId="urn:microsoft.com/office/officeart/2008/layout/VerticalCurvedList"/>
    <dgm:cxn modelId="{48E75CB0-1504-4240-883C-582F6248A441}" type="presParOf" srcId="{A4DDA3D1-7544-4C06-8C13-3B61AA05728C}" destId="{BE5DC0F3-B1C3-4213-8681-E8F4B0944C3D}" srcOrd="0" destOrd="0" presId="urn:microsoft.com/office/officeart/2008/layout/VerticalCurvedList"/>
    <dgm:cxn modelId="{4DA126C4-5B30-43E5-A92A-223894747791}" type="presParOf" srcId="{B40CD60E-9CF4-4DB0-AF5C-0D686A290FC7}" destId="{367C380E-E3DC-461E-8839-9BDA41161AD2}" srcOrd="5" destOrd="0" presId="urn:microsoft.com/office/officeart/2008/layout/VerticalCurvedList"/>
    <dgm:cxn modelId="{CBB9D710-B250-4AA5-8C6E-47B97E8B6E8C}" type="presParOf" srcId="{B40CD60E-9CF4-4DB0-AF5C-0D686A290FC7}" destId="{7751D7FA-0BC9-40DF-81E8-CDE51201D725}" srcOrd="6" destOrd="0" presId="urn:microsoft.com/office/officeart/2008/layout/VerticalCurvedList"/>
    <dgm:cxn modelId="{41FB94BE-249E-4825-9335-B4AE5F23D199}" type="presParOf" srcId="{7751D7FA-0BC9-40DF-81E8-CDE51201D725}" destId="{669951F8-7903-4195-873F-2F95CE1022B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76FF27-94E5-4AC3-A860-B1396B893736}"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IN"/>
        </a:p>
      </dgm:t>
    </dgm:pt>
    <dgm:pt modelId="{3A1DFCAD-0AD3-4459-BDB7-4EA49DB9AE9F}">
      <dgm:prSet phldrT="[Text]" custT="1"/>
      <dgm:spPr>
        <a:solidFill>
          <a:schemeClr val="accent5">
            <a:lumMod val="50000"/>
          </a:schemeClr>
        </a:solidFill>
      </dgm:spPr>
      <dgm:t>
        <a:bodyPr/>
        <a:lstStyle/>
        <a:p>
          <a:r>
            <a:rPr lang="en-US" sz="3600" dirty="0" smtClean="0"/>
            <a:t>Onset occurs in &lt; 72 hours</a:t>
          </a:r>
          <a:endParaRPr lang="en-IN" sz="3600" dirty="0"/>
        </a:p>
      </dgm:t>
    </dgm:pt>
    <dgm:pt modelId="{C387738C-A0E1-4573-A2F8-88FAB671FF83}" type="parTrans" cxnId="{2841DB62-1FDB-45F5-8F65-F8627E777D05}">
      <dgm:prSet/>
      <dgm:spPr/>
      <dgm:t>
        <a:bodyPr/>
        <a:lstStyle/>
        <a:p>
          <a:endParaRPr lang="en-IN"/>
        </a:p>
      </dgm:t>
    </dgm:pt>
    <dgm:pt modelId="{02C95BD8-E888-4EB4-A7A3-C6F7EB12FD5B}" type="sibTrans" cxnId="{2841DB62-1FDB-45F5-8F65-F8627E777D05}">
      <dgm:prSet/>
      <dgm:spPr/>
      <dgm:t>
        <a:bodyPr/>
        <a:lstStyle/>
        <a:p>
          <a:endParaRPr lang="en-IN"/>
        </a:p>
      </dgm:t>
    </dgm:pt>
    <dgm:pt modelId="{854C083B-6844-4D79-A859-CE107C71CC7E}">
      <dgm:prSet phldrT="[Text]" custT="1"/>
      <dgm:spPr>
        <a:solidFill>
          <a:srgbClr val="070301"/>
        </a:solidFill>
      </dgm:spPr>
      <dgm:t>
        <a:bodyPr/>
        <a:lstStyle/>
        <a:p>
          <a:r>
            <a:rPr lang="en-US" sz="3600" i="0" dirty="0" smtClean="0"/>
            <a:t>Recovery rate without treatment 32% to 79%</a:t>
          </a:r>
          <a:endParaRPr lang="en-IN" sz="3600" i="0" dirty="0"/>
        </a:p>
      </dgm:t>
    </dgm:pt>
    <dgm:pt modelId="{FF70ED31-1290-4162-98DB-F0D24E0523AD}" type="parTrans" cxnId="{25CEB88C-D054-437C-80D4-ACDABCB70204}">
      <dgm:prSet/>
      <dgm:spPr/>
      <dgm:t>
        <a:bodyPr/>
        <a:lstStyle/>
        <a:p>
          <a:endParaRPr lang="en-IN"/>
        </a:p>
      </dgm:t>
    </dgm:pt>
    <dgm:pt modelId="{16A2BADF-FC00-4199-9120-D0450DC00A54}" type="sibTrans" cxnId="{25CEB88C-D054-437C-80D4-ACDABCB70204}">
      <dgm:prSet/>
      <dgm:spPr/>
      <dgm:t>
        <a:bodyPr/>
        <a:lstStyle/>
        <a:p>
          <a:endParaRPr lang="en-IN"/>
        </a:p>
      </dgm:t>
    </dgm:pt>
    <dgm:pt modelId="{CA8236AE-FF1D-46BB-8B66-E2E5EA059C0A}">
      <dgm:prSet phldrT="[Text]" custT="1"/>
      <dgm:spPr>
        <a:solidFill>
          <a:srgbClr val="191911"/>
        </a:solidFill>
      </dgm:spPr>
      <dgm:t>
        <a:bodyPr/>
        <a:lstStyle/>
        <a:p>
          <a:r>
            <a:rPr lang="en-US" sz="3600" dirty="0" smtClean="0"/>
            <a:t>Usually within two weeks of onset</a:t>
          </a:r>
          <a:endParaRPr lang="en-IN" sz="3600" dirty="0"/>
        </a:p>
      </dgm:t>
    </dgm:pt>
    <dgm:pt modelId="{68E2153A-0206-4631-94B9-24671400ED18}" type="parTrans" cxnId="{53F9D7FC-D767-4EDE-BB39-D490CD52CA85}">
      <dgm:prSet/>
      <dgm:spPr/>
      <dgm:t>
        <a:bodyPr/>
        <a:lstStyle/>
        <a:p>
          <a:endParaRPr lang="en-IN"/>
        </a:p>
      </dgm:t>
    </dgm:pt>
    <dgm:pt modelId="{52AE0856-77D8-4790-86A2-7BAA643EFF76}" type="sibTrans" cxnId="{53F9D7FC-D767-4EDE-BB39-D490CD52CA85}">
      <dgm:prSet/>
      <dgm:spPr/>
      <dgm:t>
        <a:bodyPr/>
        <a:lstStyle/>
        <a:p>
          <a:endParaRPr lang="en-IN"/>
        </a:p>
      </dgm:t>
    </dgm:pt>
    <dgm:pt modelId="{7E7A26DE-5FEC-40A3-84A9-27EFDFF26F57}">
      <dgm:prSet phldrT="[Text]" custT="1"/>
      <dgm:spPr>
        <a:solidFill>
          <a:schemeClr val="accent3">
            <a:lumMod val="50000"/>
          </a:schemeClr>
        </a:solidFill>
      </dgm:spPr>
      <dgm:t>
        <a:bodyPr/>
        <a:lstStyle/>
        <a:p>
          <a:r>
            <a:rPr lang="en-US" sz="3600" dirty="0" smtClean="0"/>
            <a:t>Only 36% patients have complete recovery</a:t>
          </a:r>
          <a:endParaRPr lang="en-IN" sz="3600" dirty="0"/>
        </a:p>
      </dgm:t>
    </dgm:pt>
    <dgm:pt modelId="{17F1B9E4-1854-4BB5-A924-D6B0AB5302BE}" type="parTrans" cxnId="{5B85E04F-EFD0-45F6-886C-CDA159B76273}">
      <dgm:prSet/>
      <dgm:spPr/>
      <dgm:t>
        <a:bodyPr/>
        <a:lstStyle/>
        <a:p>
          <a:endParaRPr lang="en-IN"/>
        </a:p>
      </dgm:t>
    </dgm:pt>
    <dgm:pt modelId="{E00E78DF-9B3C-484F-8070-5D14724BC4F0}" type="sibTrans" cxnId="{5B85E04F-EFD0-45F6-886C-CDA159B76273}">
      <dgm:prSet/>
      <dgm:spPr/>
      <dgm:t>
        <a:bodyPr/>
        <a:lstStyle/>
        <a:p>
          <a:endParaRPr lang="en-IN"/>
        </a:p>
      </dgm:t>
    </dgm:pt>
    <dgm:pt modelId="{8BF203EF-1AED-4D21-AE70-F18CF0BCAEA9}" type="pres">
      <dgm:prSet presAssocID="{7376FF27-94E5-4AC3-A860-B1396B893736}" presName="Name0" presStyleCnt="0">
        <dgm:presLayoutVars>
          <dgm:chMax val="7"/>
          <dgm:chPref val="7"/>
          <dgm:dir/>
        </dgm:presLayoutVars>
      </dgm:prSet>
      <dgm:spPr/>
      <dgm:t>
        <a:bodyPr/>
        <a:lstStyle/>
        <a:p>
          <a:endParaRPr lang="en-IN"/>
        </a:p>
      </dgm:t>
    </dgm:pt>
    <dgm:pt modelId="{BA001DB7-F661-45CD-90A2-D60CD7D0A93D}" type="pres">
      <dgm:prSet presAssocID="{7376FF27-94E5-4AC3-A860-B1396B893736}" presName="Name1" presStyleCnt="0"/>
      <dgm:spPr/>
    </dgm:pt>
    <dgm:pt modelId="{269067AB-4F1F-48DA-9A5A-66FFEE54BE54}" type="pres">
      <dgm:prSet presAssocID="{7376FF27-94E5-4AC3-A860-B1396B893736}" presName="cycle" presStyleCnt="0"/>
      <dgm:spPr/>
    </dgm:pt>
    <dgm:pt modelId="{2E6B5307-BB65-4B8C-9DF5-5B185B17D88C}" type="pres">
      <dgm:prSet presAssocID="{7376FF27-94E5-4AC3-A860-B1396B893736}" presName="srcNode" presStyleLbl="node1" presStyleIdx="0" presStyleCnt="4"/>
      <dgm:spPr/>
    </dgm:pt>
    <dgm:pt modelId="{51913729-92AA-4685-BB5A-952F4DBD1AF3}" type="pres">
      <dgm:prSet presAssocID="{7376FF27-94E5-4AC3-A860-B1396B893736}" presName="conn" presStyleLbl="parChTrans1D2" presStyleIdx="0" presStyleCnt="1"/>
      <dgm:spPr/>
      <dgm:t>
        <a:bodyPr/>
        <a:lstStyle/>
        <a:p>
          <a:endParaRPr lang="en-IN"/>
        </a:p>
      </dgm:t>
    </dgm:pt>
    <dgm:pt modelId="{705DAF19-2D3D-45D9-9FE5-E1AFA31E6A26}" type="pres">
      <dgm:prSet presAssocID="{7376FF27-94E5-4AC3-A860-B1396B893736}" presName="extraNode" presStyleLbl="node1" presStyleIdx="0" presStyleCnt="4"/>
      <dgm:spPr/>
    </dgm:pt>
    <dgm:pt modelId="{27F34663-DB3F-4400-B382-A173B30BB5ED}" type="pres">
      <dgm:prSet presAssocID="{7376FF27-94E5-4AC3-A860-B1396B893736}" presName="dstNode" presStyleLbl="node1" presStyleIdx="0" presStyleCnt="4"/>
      <dgm:spPr/>
    </dgm:pt>
    <dgm:pt modelId="{548110D5-63F3-4EAD-B401-AF2EC816BEED}" type="pres">
      <dgm:prSet presAssocID="{3A1DFCAD-0AD3-4459-BDB7-4EA49DB9AE9F}" presName="text_1" presStyleLbl="node1" presStyleIdx="0" presStyleCnt="4">
        <dgm:presLayoutVars>
          <dgm:bulletEnabled val="1"/>
        </dgm:presLayoutVars>
      </dgm:prSet>
      <dgm:spPr/>
      <dgm:t>
        <a:bodyPr/>
        <a:lstStyle/>
        <a:p>
          <a:endParaRPr lang="en-IN"/>
        </a:p>
      </dgm:t>
    </dgm:pt>
    <dgm:pt modelId="{B9B02958-4A9D-49F9-BA11-8B085C1A4549}" type="pres">
      <dgm:prSet presAssocID="{3A1DFCAD-0AD3-4459-BDB7-4EA49DB9AE9F}" presName="accent_1" presStyleCnt="0"/>
      <dgm:spPr/>
    </dgm:pt>
    <dgm:pt modelId="{BC7AAD96-242B-46FE-8F16-88574125E1A6}" type="pres">
      <dgm:prSet presAssocID="{3A1DFCAD-0AD3-4459-BDB7-4EA49DB9AE9F}" presName="accentRepeatNode" presStyleLbl="solidFgAcc1" presStyleIdx="0" presStyleCnt="4"/>
      <dgm:spPr>
        <a:solidFill>
          <a:srgbClr val="191911"/>
        </a:solidFill>
      </dgm:spPr>
    </dgm:pt>
    <dgm:pt modelId="{4B187C4D-93BF-4DE9-A48D-E139183F670D}" type="pres">
      <dgm:prSet presAssocID="{854C083B-6844-4D79-A859-CE107C71CC7E}" presName="text_2" presStyleLbl="node1" presStyleIdx="1" presStyleCnt="4" custLinFactNeighborX="-636" custLinFactNeighborY="36">
        <dgm:presLayoutVars>
          <dgm:bulletEnabled val="1"/>
        </dgm:presLayoutVars>
      </dgm:prSet>
      <dgm:spPr/>
      <dgm:t>
        <a:bodyPr/>
        <a:lstStyle/>
        <a:p>
          <a:endParaRPr lang="en-IN"/>
        </a:p>
      </dgm:t>
    </dgm:pt>
    <dgm:pt modelId="{F3EC9D46-CDF1-4139-B727-5B2888122103}" type="pres">
      <dgm:prSet presAssocID="{854C083B-6844-4D79-A859-CE107C71CC7E}" presName="accent_2" presStyleCnt="0"/>
      <dgm:spPr/>
    </dgm:pt>
    <dgm:pt modelId="{D7ADA4FA-A048-4F15-AA04-9ECECCC1396E}" type="pres">
      <dgm:prSet presAssocID="{854C083B-6844-4D79-A859-CE107C71CC7E}" presName="accentRepeatNode" presStyleLbl="solidFgAcc1" presStyleIdx="1" presStyleCnt="4"/>
      <dgm:spPr>
        <a:solidFill>
          <a:srgbClr val="191911"/>
        </a:solidFill>
      </dgm:spPr>
    </dgm:pt>
    <dgm:pt modelId="{FAF48093-43E1-4AC9-9EE6-2E4A21B292BA}" type="pres">
      <dgm:prSet presAssocID="{CA8236AE-FF1D-46BB-8B66-E2E5EA059C0A}" presName="text_3" presStyleLbl="node1" presStyleIdx="2" presStyleCnt="4">
        <dgm:presLayoutVars>
          <dgm:bulletEnabled val="1"/>
        </dgm:presLayoutVars>
      </dgm:prSet>
      <dgm:spPr/>
      <dgm:t>
        <a:bodyPr/>
        <a:lstStyle/>
        <a:p>
          <a:endParaRPr lang="en-IN"/>
        </a:p>
      </dgm:t>
    </dgm:pt>
    <dgm:pt modelId="{E6E1F0ED-01EB-45ED-9FBA-7AF8873FB4EB}" type="pres">
      <dgm:prSet presAssocID="{CA8236AE-FF1D-46BB-8B66-E2E5EA059C0A}" presName="accent_3" presStyleCnt="0"/>
      <dgm:spPr/>
    </dgm:pt>
    <dgm:pt modelId="{B151F025-C4B2-4989-ABB0-5405A5658939}" type="pres">
      <dgm:prSet presAssocID="{CA8236AE-FF1D-46BB-8B66-E2E5EA059C0A}" presName="accentRepeatNode" presStyleLbl="solidFgAcc1" presStyleIdx="2" presStyleCnt="4"/>
      <dgm:spPr>
        <a:solidFill>
          <a:srgbClr val="191911"/>
        </a:solidFill>
      </dgm:spPr>
    </dgm:pt>
    <dgm:pt modelId="{24C49773-825A-4E25-AFC4-F5EBE83F65C9}" type="pres">
      <dgm:prSet presAssocID="{7E7A26DE-5FEC-40A3-84A9-27EFDFF26F57}" presName="text_4" presStyleLbl="node1" presStyleIdx="3" presStyleCnt="4" custLinFactNeighborX="188" custLinFactNeighborY="8332">
        <dgm:presLayoutVars>
          <dgm:bulletEnabled val="1"/>
        </dgm:presLayoutVars>
      </dgm:prSet>
      <dgm:spPr/>
      <dgm:t>
        <a:bodyPr/>
        <a:lstStyle/>
        <a:p>
          <a:endParaRPr lang="en-IN"/>
        </a:p>
      </dgm:t>
    </dgm:pt>
    <dgm:pt modelId="{A3BF5110-E54A-40CF-8B69-E820151A6B0F}" type="pres">
      <dgm:prSet presAssocID="{7E7A26DE-5FEC-40A3-84A9-27EFDFF26F57}" presName="accent_4" presStyleCnt="0"/>
      <dgm:spPr/>
    </dgm:pt>
    <dgm:pt modelId="{75E1D6C8-33DE-4004-AC5B-9384779F57AF}" type="pres">
      <dgm:prSet presAssocID="{7E7A26DE-5FEC-40A3-84A9-27EFDFF26F57}" presName="accentRepeatNode" presStyleLbl="solidFgAcc1" presStyleIdx="3" presStyleCnt="4"/>
      <dgm:spPr>
        <a:solidFill>
          <a:srgbClr val="191911"/>
        </a:solidFill>
      </dgm:spPr>
    </dgm:pt>
  </dgm:ptLst>
  <dgm:cxnLst>
    <dgm:cxn modelId="{FC889E7A-8E70-48C6-AA7D-677AC28BA0BA}" type="presOf" srcId="{854C083B-6844-4D79-A859-CE107C71CC7E}" destId="{4B187C4D-93BF-4DE9-A48D-E139183F670D}" srcOrd="0" destOrd="0" presId="urn:microsoft.com/office/officeart/2008/layout/VerticalCurvedList"/>
    <dgm:cxn modelId="{EDEFB978-3375-48BF-A8DC-DFEA582791AF}" type="presOf" srcId="{CA8236AE-FF1D-46BB-8B66-E2E5EA059C0A}" destId="{FAF48093-43E1-4AC9-9EE6-2E4A21B292BA}" srcOrd="0" destOrd="0" presId="urn:microsoft.com/office/officeart/2008/layout/VerticalCurvedList"/>
    <dgm:cxn modelId="{53F9D7FC-D767-4EDE-BB39-D490CD52CA85}" srcId="{7376FF27-94E5-4AC3-A860-B1396B893736}" destId="{CA8236AE-FF1D-46BB-8B66-E2E5EA059C0A}" srcOrd="2" destOrd="0" parTransId="{68E2153A-0206-4631-94B9-24671400ED18}" sibTransId="{52AE0856-77D8-4790-86A2-7BAA643EFF76}"/>
    <dgm:cxn modelId="{2841DB62-1FDB-45F5-8F65-F8627E777D05}" srcId="{7376FF27-94E5-4AC3-A860-B1396B893736}" destId="{3A1DFCAD-0AD3-4459-BDB7-4EA49DB9AE9F}" srcOrd="0" destOrd="0" parTransId="{C387738C-A0E1-4573-A2F8-88FAB671FF83}" sibTransId="{02C95BD8-E888-4EB4-A7A3-C6F7EB12FD5B}"/>
    <dgm:cxn modelId="{3533017C-999B-42BD-9115-226B5033EA16}" type="presOf" srcId="{7376FF27-94E5-4AC3-A860-B1396B893736}" destId="{8BF203EF-1AED-4D21-AE70-F18CF0BCAEA9}" srcOrd="0" destOrd="0" presId="urn:microsoft.com/office/officeart/2008/layout/VerticalCurvedList"/>
    <dgm:cxn modelId="{5769AE63-83BE-4C89-800C-BA7EBA7567AB}" type="presOf" srcId="{3A1DFCAD-0AD3-4459-BDB7-4EA49DB9AE9F}" destId="{548110D5-63F3-4EAD-B401-AF2EC816BEED}" srcOrd="0" destOrd="0" presId="urn:microsoft.com/office/officeart/2008/layout/VerticalCurvedList"/>
    <dgm:cxn modelId="{5B85E04F-EFD0-45F6-886C-CDA159B76273}" srcId="{7376FF27-94E5-4AC3-A860-B1396B893736}" destId="{7E7A26DE-5FEC-40A3-84A9-27EFDFF26F57}" srcOrd="3" destOrd="0" parTransId="{17F1B9E4-1854-4BB5-A924-D6B0AB5302BE}" sibTransId="{E00E78DF-9B3C-484F-8070-5D14724BC4F0}"/>
    <dgm:cxn modelId="{4DF03713-F642-4DA8-97A7-3FF9F058318D}" type="presOf" srcId="{02C95BD8-E888-4EB4-A7A3-C6F7EB12FD5B}" destId="{51913729-92AA-4685-BB5A-952F4DBD1AF3}" srcOrd="0" destOrd="0" presId="urn:microsoft.com/office/officeart/2008/layout/VerticalCurvedList"/>
    <dgm:cxn modelId="{51F96496-5420-457E-874B-362F28224AD4}" type="presOf" srcId="{7E7A26DE-5FEC-40A3-84A9-27EFDFF26F57}" destId="{24C49773-825A-4E25-AFC4-F5EBE83F65C9}" srcOrd="0" destOrd="0" presId="urn:microsoft.com/office/officeart/2008/layout/VerticalCurvedList"/>
    <dgm:cxn modelId="{25CEB88C-D054-437C-80D4-ACDABCB70204}" srcId="{7376FF27-94E5-4AC3-A860-B1396B893736}" destId="{854C083B-6844-4D79-A859-CE107C71CC7E}" srcOrd="1" destOrd="0" parTransId="{FF70ED31-1290-4162-98DB-F0D24E0523AD}" sibTransId="{16A2BADF-FC00-4199-9120-D0450DC00A54}"/>
    <dgm:cxn modelId="{B50A2396-5A5E-4FC3-AEF9-DE212C312204}" type="presParOf" srcId="{8BF203EF-1AED-4D21-AE70-F18CF0BCAEA9}" destId="{BA001DB7-F661-45CD-90A2-D60CD7D0A93D}" srcOrd="0" destOrd="0" presId="urn:microsoft.com/office/officeart/2008/layout/VerticalCurvedList"/>
    <dgm:cxn modelId="{A8D0F4AC-378B-4F18-A89F-E47F1DF6D97A}" type="presParOf" srcId="{BA001DB7-F661-45CD-90A2-D60CD7D0A93D}" destId="{269067AB-4F1F-48DA-9A5A-66FFEE54BE54}" srcOrd="0" destOrd="0" presId="urn:microsoft.com/office/officeart/2008/layout/VerticalCurvedList"/>
    <dgm:cxn modelId="{291A1DAC-65D7-4339-A7C9-A8D40A40673A}" type="presParOf" srcId="{269067AB-4F1F-48DA-9A5A-66FFEE54BE54}" destId="{2E6B5307-BB65-4B8C-9DF5-5B185B17D88C}" srcOrd="0" destOrd="0" presId="urn:microsoft.com/office/officeart/2008/layout/VerticalCurvedList"/>
    <dgm:cxn modelId="{91698EAB-FCE2-4C42-950D-CAA18ECA31DC}" type="presParOf" srcId="{269067AB-4F1F-48DA-9A5A-66FFEE54BE54}" destId="{51913729-92AA-4685-BB5A-952F4DBD1AF3}" srcOrd="1" destOrd="0" presId="urn:microsoft.com/office/officeart/2008/layout/VerticalCurvedList"/>
    <dgm:cxn modelId="{D350311F-891A-4240-8BCA-5B07A4F3ABBB}" type="presParOf" srcId="{269067AB-4F1F-48DA-9A5A-66FFEE54BE54}" destId="{705DAF19-2D3D-45D9-9FE5-E1AFA31E6A26}" srcOrd="2" destOrd="0" presId="urn:microsoft.com/office/officeart/2008/layout/VerticalCurvedList"/>
    <dgm:cxn modelId="{11FACECF-7A99-4E27-8DED-7630F92F3B85}" type="presParOf" srcId="{269067AB-4F1F-48DA-9A5A-66FFEE54BE54}" destId="{27F34663-DB3F-4400-B382-A173B30BB5ED}" srcOrd="3" destOrd="0" presId="urn:microsoft.com/office/officeart/2008/layout/VerticalCurvedList"/>
    <dgm:cxn modelId="{81514EC6-1DC0-40CA-8F75-1A3798B80F78}" type="presParOf" srcId="{BA001DB7-F661-45CD-90A2-D60CD7D0A93D}" destId="{548110D5-63F3-4EAD-B401-AF2EC816BEED}" srcOrd="1" destOrd="0" presId="urn:microsoft.com/office/officeart/2008/layout/VerticalCurvedList"/>
    <dgm:cxn modelId="{5ACDB816-88F4-44A9-ADCE-893094CA6222}" type="presParOf" srcId="{BA001DB7-F661-45CD-90A2-D60CD7D0A93D}" destId="{B9B02958-4A9D-49F9-BA11-8B085C1A4549}" srcOrd="2" destOrd="0" presId="urn:microsoft.com/office/officeart/2008/layout/VerticalCurvedList"/>
    <dgm:cxn modelId="{B407F989-2FE4-41F8-A039-5E5AE4B92D02}" type="presParOf" srcId="{B9B02958-4A9D-49F9-BA11-8B085C1A4549}" destId="{BC7AAD96-242B-46FE-8F16-88574125E1A6}" srcOrd="0" destOrd="0" presId="urn:microsoft.com/office/officeart/2008/layout/VerticalCurvedList"/>
    <dgm:cxn modelId="{6C7D544C-6806-4FC3-96AB-957E0F781181}" type="presParOf" srcId="{BA001DB7-F661-45CD-90A2-D60CD7D0A93D}" destId="{4B187C4D-93BF-4DE9-A48D-E139183F670D}" srcOrd="3" destOrd="0" presId="urn:microsoft.com/office/officeart/2008/layout/VerticalCurvedList"/>
    <dgm:cxn modelId="{BE5F4C6E-3E58-4710-ACEC-B6217E753499}" type="presParOf" srcId="{BA001DB7-F661-45CD-90A2-D60CD7D0A93D}" destId="{F3EC9D46-CDF1-4139-B727-5B2888122103}" srcOrd="4" destOrd="0" presId="urn:microsoft.com/office/officeart/2008/layout/VerticalCurvedList"/>
    <dgm:cxn modelId="{783E10FF-DC18-4FE2-989D-1A6D776151EE}" type="presParOf" srcId="{F3EC9D46-CDF1-4139-B727-5B2888122103}" destId="{D7ADA4FA-A048-4F15-AA04-9ECECCC1396E}" srcOrd="0" destOrd="0" presId="urn:microsoft.com/office/officeart/2008/layout/VerticalCurvedList"/>
    <dgm:cxn modelId="{CD3AE430-9C20-408A-BC0C-59D525189AE8}" type="presParOf" srcId="{BA001DB7-F661-45CD-90A2-D60CD7D0A93D}" destId="{FAF48093-43E1-4AC9-9EE6-2E4A21B292BA}" srcOrd="5" destOrd="0" presId="urn:microsoft.com/office/officeart/2008/layout/VerticalCurvedList"/>
    <dgm:cxn modelId="{4C140667-B8A4-4474-92E4-FE28D7ED9E74}" type="presParOf" srcId="{BA001DB7-F661-45CD-90A2-D60CD7D0A93D}" destId="{E6E1F0ED-01EB-45ED-9FBA-7AF8873FB4EB}" srcOrd="6" destOrd="0" presId="urn:microsoft.com/office/officeart/2008/layout/VerticalCurvedList"/>
    <dgm:cxn modelId="{9B42DC22-C5FF-483B-8FE9-E0482077D816}" type="presParOf" srcId="{E6E1F0ED-01EB-45ED-9FBA-7AF8873FB4EB}" destId="{B151F025-C4B2-4989-ABB0-5405A5658939}" srcOrd="0" destOrd="0" presId="urn:microsoft.com/office/officeart/2008/layout/VerticalCurvedList"/>
    <dgm:cxn modelId="{669B76FB-222A-4DDF-9A07-4F316958B890}" type="presParOf" srcId="{BA001DB7-F661-45CD-90A2-D60CD7D0A93D}" destId="{24C49773-825A-4E25-AFC4-F5EBE83F65C9}" srcOrd="7" destOrd="0" presId="urn:microsoft.com/office/officeart/2008/layout/VerticalCurvedList"/>
    <dgm:cxn modelId="{0C0D3A86-7B71-4C6B-9FCB-3275B752542D}" type="presParOf" srcId="{BA001DB7-F661-45CD-90A2-D60CD7D0A93D}" destId="{A3BF5110-E54A-40CF-8B69-E820151A6B0F}" srcOrd="8" destOrd="0" presId="urn:microsoft.com/office/officeart/2008/layout/VerticalCurvedList"/>
    <dgm:cxn modelId="{955ACCA9-7F62-49E0-9218-9B3F4A800A5D}" type="presParOf" srcId="{A3BF5110-E54A-40CF-8B69-E820151A6B0F}" destId="{75E1D6C8-33DE-4004-AC5B-9384779F57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6A03CC-F255-4A94-A5A0-BF545E70C944}"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IN"/>
        </a:p>
      </dgm:t>
    </dgm:pt>
    <dgm:pt modelId="{30FE9FC5-508B-4D6C-8A5F-91A530A1D6A6}">
      <dgm:prSet phldrT="[Text]" custT="1"/>
      <dgm:spPr>
        <a:solidFill>
          <a:srgbClr val="002A13"/>
        </a:solidFill>
      </dgm:spPr>
      <dgm:t>
        <a:bodyPr/>
        <a:lstStyle/>
        <a:p>
          <a:r>
            <a:rPr lang="en-IN" sz="4000" dirty="0" smtClean="0"/>
            <a:t>Viral and infectious </a:t>
          </a:r>
          <a:endParaRPr lang="en-IN" sz="4000" dirty="0"/>
        </a:p>
      </dgm:t>
    </dgm:pt>
    <dgm:pt modelId="{0C0632D0-6FF6-4F3D-8673-6CA0E5D3DF80}" type="parTrans" cxnId="{27C43EAB-8FB7-48E2-8254-B7EB9F116EB4}">
      <dgm:prSet/>
      <dgm:spPr/>
      <dgm:t>
        <a:bodyPr/>
        <a:lstStyle/>
        <a:p>
          <a:endParaRPr lang="en-IN"/>
        </a:p>
      </dgm:t>
    </dgm:pt>
    <dgm:pt modelId="{A1EB9289-4151-4D94-9A6F-76C2D091EB1A}" type="sibTrans" cxnId="{27C43EAB-8FB7-48E2-8254-B7EB9F116EB4}">
      <dgm:prSet/>
      <dgm:spPr/>
      <dgm:t>
        <a:bodyPr/>
        <a:lstStyle/>
        <a:p>
          <a:endParaRPr lang="en-IN"/>
        </a:p>
      </dgm:t>
    </dgm:pt>
    <dgm:pt modelId="{8A9EF453-DC61-4060-9ABF-A33E02850553}">
      <dgm:prSet phldrT="[Text]" custT="1"/>
      <dgm:spPr>
        <a:solidFill>
          <a:srgbClr val="C00000"/>
        </a:solidFill>
      </dgm:spPr>
      <dgm:t>
        <a:bodyPr/>
        <a:lstStyle/>
        <a:p>
          <a:r>
            <a:rPr lang="en-IN" sz="4000" dirty="0" smtClean="0"/>
            <a:t>Autoimmune</a:t>
          </a:r>
          <a:endParaRPr lang="en-IN" sz="4000" dirty="0"/>
        </a:p>
      </dgm:t>
    </dgm:pt>
    <dgm:pt modelId="{721C7A00-CDC4-4535-B708-80F998190174}" type="parTrans" cxnId="{BB9B10F9-5831-42A5-864F-3C18EDAE8697}">
      <dgm:prSet/>
      <dgm:spPr/>
      <dgm:t>
        <a:bodyPr/>
        <a:lstStyle/>
        <a:p>
          <a:endParaRPr lang="en-IN"/>
        </a:p>
      </dgm:t>
    </dgm:pt>
    <dgm:pt modelId="{EA34CD7A-2589-4229-956A-FEC2EDF8C6EC}" type="sibTrans" cxnId="{BB9B10F9-5831-42A5-864F-3C18EDAE8697}">
      <dgm:prSet/>
      <dgm:spPr/>
      <dgm:t>
        <a:bodyPr/>
        <a:lstStyle/>
        <a:p>
          <a:endParaRPr lang="en-IN"/>
        </a:p>
      </dgm:t>
    </dgm:pt>
    <dgm:pt modelId="{73CFDF50-686B-4DCE-B1D0-E661F8B41B4D}">
      <dgm:prSet phldrT="[Text]" custT="1"/>
      <dgm:spPr>
        <a:solidFill>
          <a:schemeClr val="accent2">
            <a:lumMod val="50000"/>
          </a:schemeClr>
        </a:solidFill>
      </dgm:spPr>
      <dgm:t>
        <a:bodyPr/>
        <a:lstStyle/>
        <a:p>
          <a:r>
            <a:rPr lang="en-IN" sz="4000" dirty="0" smtClean="0"/>
            <a:t>Vascular </a:t>
          </a:r>
          <a:endParaRPr lang="en-IN" sz="4000" dirty="0"/>
        </a:p>
      </dgm:t>
    </dgm:pt>
    <dgm:pt modelId="{90056CD5-6F8A-4CDA-8D25-5E7CD751EAA0}" type="parTrans" cxnId="{97981658-1AFF-4B45-BF31-93710CEB4D38}">
      <dgm:prSet/>
      <dgm:spPr/>
      <dgm:t>
        <a:bodyPr/>
        <a:lstStyle/>
        <a:p>
          <a:endParaRPr lang="en-IN"/>
        </a:p>
      </dgm:t>
    </dgm:pt>
    <dgm:pt modelId="{2DD9EBA2-DC39-47A6-8960-70C898C1EE87}" type="sibTrans" cxnId="{97981658-1AFF-4B45-BF31-93710CEB4D38}">
      <dgm:prSet/>
      <dgm:spPr/>
      <dgm:t>
        <a:bodyPr/>
        <a:lstStyle/>
        <a:p>
          <a:endParaRPr lang="en-IN"/>
        </a:p>
      </dgm:t>
    </dgm:pt>
    <dgm:pt modelId="{9237CCBF-460F-4FAC-BB66-626BBFC0EE88}">
      <dgm:prSet custT="1"/>
      <dgm:spPr>
        <a:solidFill>
          <a:srgbClr val="7030A0"/>
        </a:solidFill>
      </dgm:spPr>
      <dgm:t>
        <a:bodyPr/>
        <a:lstStyle/>
        <a:p>
          <a:r>
            <a:rPr lang="en-IN" sz="4000" dirty="0" smtClean="0"/>
            <a:t>Labyrinthine membrane rupture</a:t>
          </a:r>
          <a:endParaRPr lang="en-IN" sz="4000" dirty="0"/>
        </a:p>
      </dgm:t>
    </dgm:pt>
    <dgm:pt modelId="{C40A19D7-317F-4BD6-9EBD-5A645320191E}" type="parTrans" cxnId="{13AE7D2D-C848-474C-BD38-CD6FE0B5633C}">
      <dgm:prSet/>
      <dgm:spPr/>
      <dgm:t>
        <a:bodyPr/>
        <a:lstStyle/>
        <a:p>
          <a:endParaRPr lang="en-IN"/>
        </a:p>
      </dgm:t>
    </dgm:pt>
    <dgm:pt modelId="{961084B2-9274-4309-95C3-EC1FA69C2EEF}" type="sibTrans" cxnId="{13AE7D2D-C848-474C-BD38-CD6FE0B5633C}">
      <dgm:prSet/>
      <dgm:spPr/>
      <dgm:t>
        <a:bodyPr/>
        <a:lstStyle/>
        <a:p>
          <a:endParaRPr lang="en-IN"/>
        </a:p>
      </dgm:t>
    </dgm:pt>
    <dgm:pt modelId="{AE54C94A-694E-4D69-9C7C-2A3EC940419C}">
      <dgm:prSet phldrT="[Text]" custT="1"/>
      <dgm:spPr>
        <a:solidFill>
          <a:srgbClr val="002A13"/>
        </a:solidFill>
      </dgm:spPr>
      <dgm:t>
        <a:bodyPr/>
        <a:lstStyle/>
        <a:p>
          <a:r>
            <a:rPr lang="en-IN" sz="4000" dirty="0" smtClean="0"/>
            <a:t>Neoplastic</a:t>
          </a:r>
          <a:endParaRPr lang="en-IN" sz="4000" dirty="0"/>
        </a:p>
      </dgm:t>
    </dgm:pt>
    <dgm:pt modelId="{AD6CD87A-D4A7-45C1-9865-39E4DE491756}" type="parTrans" cxnId="{CB06436F-F469-422F-8016-378EF9E5A3D4}">
      <dgm:prSet/>
      <dgm:spPr/>
      <dgm:t>
        <a:bodyPr/>
        <a:lstStyle/>
        <a:p>
          <a:endParaRPr lang="en-IN"/>
        </a:p>
      </dgm:t>
    </dgm:pt>
    <dgm:pt modelId="{46BDC232-1F02-4691-9D19-8B6E9870AF29}" type="sibTrans" cxnId="{CB06436F-F469-422F-8016-378EF9E5A3D4}">
      <dgm:prSet/>
      <dgm:spPr/>
      <dgm:t>
        <a:bodyPr/>
        <a:lstStyle/>
        <a:p>
          <a:endParaRPr lang="en-IN"/>
        </a:p>
      </dgm:t>
    </dgm:pt>
    <dgm:pt modelId="{369FD368-3072-4578-9A4E-2DA3159E5A6B}">
      <dgm:prSet phldrT="[Text]" custT="1"/>
      <dgm:spPr>
        <a:solidFill>
          <a:srgbClr val="070301"/>
        </a:solidFill>
      </dgm:spPr>
      <dgm:t>
        <a:bodyPr/>
        <a:lstStyle/>
        <a:p>
          <a:r>
            <a:rPr lang="en-IN" sz="4000" dirty="0" smtClean="0"/>
            <a:t>Neurologic</a:t>
          </a:r>
          <a:endParaRPr lang="en-IN" sz="4000" dirty="0"/>
        </a:p>
      </dgm:t>
    </dgm:pt>
    <dgm:pt modelId="{094CF249-2B3A-41EA-9E4D-7589B5CEE638}" type="parTrans" cxnId="{77A57F19-0DD9-4EA2-91B4-A6968497464D}">
      <dgm:prSet/>
      <dgm:spPr/>
      <dgm:t>
        <a:bodyPr/>
        <a:lstStyle/>
        <a:p>
          <a:endParaRPr lang="en-IN"/>
        </a:p>
      </dgm:t>
    </dgm:pt>
    <dgm:pt modelId="{9A2B89B6-3CA9-4C84-9AD6-D1F5F8ADDA7F}" type="sibTrans" cxnId="{77A57F19-0DD9-4EA2-91B4-A6968497464D}">
      <dgm:prSet/>
      <dgm:spPr/>
      <dgm:t>
        <a:bodyPr/>
        <a:lstStyle/>
        <a:p>
          <a:endParaRPr lang="en-IN"/>
        </a:p>
      </dgm:t>
    </dgm:pt>
    <dgm:pt modelId="{4079371F-E568-417D-86C8-71DBA316340A}" type="pres">
      <dgm:prSet presAssocID="{9A6A03CC-F255-4A94-A5A0-BF545E70C944}" presName="linear" presStyleCnt="0">
        <dgm:presLayoutVars>
          <dgm:dir/>
          <dgm:animLvl val="lvl"/>
          <dgm:resizeHandles val="exact"/>
        </dgm:presLayoutVars>
      </dgm:prSet>
      <dgm:spPr/>
      <dgm:t>
        <a:bodyPr/>
        <a:lstStyle/>
        <a:p>
          <a:endParaRPr lang="en-IN"/>
        </a:p>
      </dgm:t>
    </dgm:pt>
    <dgm:pt modelId="{2ADA3047-268F-4261-9A0C-196C351EFDC2}" type="pres">
      <dgm:prSet presAssocID="{30FE9FC5-508B-4D6C-8A5F-91A530A1D6A6}" presName="parentLin" presStyleCnt="0"/>
      <dgm:spPr/>
    </dgm:pt>
    <dgm:pt modelId="{F8CF8E87-0C46-4BCB-95C2-C3B66F4D2E65}" type="pres">
      <dgm:prSet presAssocID="{30FE9FC5-508B-4D6C-8A5F-91A530A1D6A6}" presName="parentLeftMargin" presStyleLbl="node1" presStyleIdx="0" presStyleCnt="6"/>
      <dgm:spPr/>
      <dgm:t>
        <a:bodyPr/>
        <a:lstStyle/>
        <a:p>
          <a:endParaRPr lang="en-IN"/>
        </a:p>
      </dgm:t>
    </dgm:pt>
    <dgm:pt modelId="{A29CC709-8BAE-4A43-B391-1E28AA085C99}" type="pres">
      <dgm:prSet presAssocID="{30FE9FC5-508B-4D6C-8A5F-91A530A1D6A6}" presName="parentText" presStyleLbl="node1" presStyleIdx="0" presStyleCnt="6" custScaleX="142857">
        <dgm:presLayoutVars>
          <dgm:chMax val="0"/>
          <dgm:bulletEnabled val="1"/>
        </dgm:presLayoutVars>
      </dgm:prSet>
      <dgm:spPr/>
      <dgm:t>
        <a:bodyPr/>
        <a:lstStyle/>
        <a:p>
          <a:endParaRPr lang="en-IN"/>
        </a:p>
      </dgm:t>
    </dgm:pt>
    <dgm:pt modelId="{06E9DB85-5E32-4288-A4D5-FD672B555555}" type="pres">
      <dgm:prSet presAssocID="{30FE9FC5-508B-4D6C-8A5F-91A530A1D6A6}" presName="negativeSpace" presStyleCnt="0"/>
      <dgm:spPr/>
    </dgm:pt>
    <dgm:pt modelId="{48DBB4C2-4529-47D7-8634-1D5A70BF3783}" type="pres">
      <dgm:prSet presAssocID="{30FE9FC5-508B-4D6C-8A5F-91A530A1D6A6}" presName="childText" presStyleLbl="conFgAcc1" presStyleIdx="0" presStyleCnt="6">
        <dgm:presLayoutVars>
          <dgm:bulletEnabled val="1"/>
        </dgm:presLayoutVars>
      </dgm:prSet>
      <dgm:spPr/>
    </dgm:pt>
    <dgm:pt modelId="{24D45691-D106-4D77-B65B-73B45E4A06A4}" type="pres">
      <dgm:prSet presAssocID="{A1EB9289-4151-4D94-9A6F-76C2D091EB1A}" presName="spaceBetweenRectangles" presStyleCnt="0"/>
      <dgm:spPr/>
    </dgm:pt>
    <dgm:pt modelId="{E90F2D8C-BADF-49C1-9B51-434AAEC3A7CB}" type="pres">
      <dgm:prSet presAssocID="{8A9EF453-DC61-4060-9ABF-A33E02850553}" presName="parentLin" presStyleCnt="0"/>
      <dgm:spPr/>
    </dgm:pt>
    <dgm:pt modelId="{552AA6D8-530A-4830-A6E2-2CB0AF31678F}" type="pres">
      <dgm:prSet presAssocID="{8A9EF453-DC61-4060-9ABF-A33E02850553}" presName="parentLeftMargin" presStyleLbl="node1" presStyleIdx="0" presStyleCnt="6"/>
      <dgm:spPr/>
      <dgm:t>
        <a:bodyPr/>
        <a:lstStyle/>
        <a:p>
          <a:endParaRPr lang="en-IN"/>
        </a:p>
      </dgm:t>
    </dgm:pt>
    <dgm:pt modelId="{F5A0AF52-C22B-441C-8929-331579E636C4}" type="pres">
      <dgm:prSet presAssocID="{8A9EF453-DC61-4060-9ABF-A33E02850553}" presName="parentText" presStyleLbl="node1" presStyleIdx="1" presStyleCnt="6" custScaleX="142857">
        <dgm:presLayoutVars>
          <dgm:chMax val="0"/>
          <dgm:bulletEnabled val="1"/>
        </dgm:presLayoutVars>
      </dgm:prSet>
      <dgm:spPr/>
      <dgm:t>
        <a:bodyPr/>
        <a:lstStyle/>
        <a:p>
          <a:endParaRPr lang="en-IN"/>
        </a:p>
      </dgm:t>
    </dgm:pt>
    <dgm:pt modelId="{3E8A19BD-917C-4031-AD08-0426CB48D196}" type="pres">
      <dgm:prSet presAssocID="{8A9EF453-DC61-4060-9ABF-A33E02850553}" presName="negativeSpace" presStyleCnt="0"/>
      <dgm:spPr/>
    </dgm:pt>
    <dgm:pt modelId="{736DE0A4-86AD-42A7-BB23-FC1FFCF3D32B}" type="pres">
      <dgm:prSet presAssocID="{8A9EF453-DC61-4060-9ABF-A33E02850553}" presName="childText" presStyleLbl="conFgAcc1" presStyleIdx="1" presStyleCnt="6">
        <dgm:presLayoutVars>
          <dgm:bulletEnabled val="1"/>
        </dgm:presLayoutVars>
      </dgm:prSet>
      <dgm:spPr/>
    </dgm:pt>
    <dgm:pt modelId="{670D5929-C062-4F73-8EA6-FDB83D02906D}" type="pres">
      <dgm:prSet presAssocID="{EA34CD7A-2589-4229-956A-FEC2EDF8C6EC}" presName="spaceBetweenRectangles" presStyleCnt="0"/>
      <dgm:spPr/>
    </dgm:pt>
    <dgm:pt modelId="{08B8733B-A368-4446-89ED-5B2F75F8748A}" type="pres">
      <dgm:prSet presAssocID="{9237CCBF-460F-4FAC-BB66-626BBFC0EE88}" presName="parentLin" presStyleCnt="0"/>
      <dgm:spPr/>
    </dgm:pt>
    <dgm:pt modelId="{69EA64EF-CFBE-49CE-8750-11D9790C0ACF}" type="pres">
      <dgm:prSet presAssocID="{9237CCBF-460F-4FAC-BB66-626BBFC0EE88}" presName="parentLeftMargin" presStyleLbl="node1" presStyleIdx="1" presStyleCnt="6"/>
      <dgm:spPr/>
      <dgm:t>
        <a:bodyPr/>
        <a:lstStyle/>
        <a:p>
          <a:endParaRPr lang="en-IN"/>
        </a:p>
      </dgm:t>
    </dgm:pt>
    <dgm:pt modelId="{E7825132-870E-48E2-9D50-805CE83542F1}" type="pres">
      <dgm:prSet presAssocID="{9237CCBF-460F-4FAC-BB66-626BBFC0EE88}" presName="parentText" presStyleLbl="node1" presStyleIdx="2" presStyleCnt="6" custScaleX="142857">
        <dgm:presLayoutVars>
          <dgm:chMax val="0"/>
          <dgm:bulletEnabled val="1"/>
        </dgm:presLayoutVars>
      </dgm:prSet>
      <dgm:spPr/>
      <dgm:t>
        <a:bodyPr/>
        <a:lstStyle/>
        <a:p>
          <a:endParaRPr lang="en-IN"/>
        </a:p>
      </dgm:t>
    </dgm:pt>
    <dgm:pt modelId="{D297AB90-FAA3-466D-8837-BF7A3F64F3D3}" type="pres">
      <dgm:prSet presAssocID="{9237CCBF-460F-4FAC-BB66-626BBFC0EE88}" presName="negativeSpace" presStyleCnt="0"/>
      <dgm:spPr/>
    </dgm:pt>
    <dgm:pt modelId="{C823AB14-C3F8-4533-BC9D-BFEED46A6ACA}" type="pres">
      <dgm:prSet presAssocID="{9237CCBF-460F-4FAC-BB66-626BBFC0EE88}" presName="childText" presStyleLbl="conFgAcc1" presStyleIdx="2" presStyleCnt="6">
        <dgm:presLayoutVars>
          <dgm:bulletEnabled val="1"/>
        </dgm:presLayoutVars>
      </dgm:prSet>
      <dgm:spPr/>
    </dgm:pt>
    <dgm:pt modelId="{38362E8C-263A-43DD-993A-90427FF360DA}" type="pres">
      <dgm:prSet presAssocID="{961084B2-9274-4309-95C3-EC1FA69C2EEF}" presName="spaceBetweenRectangles" presStyleCnt="0"/>
      <dgm:spPr/>
    </dgm:pt>
    <dgm:pt modelId="{59D89E7A-DBA3-405A-B2AE-3D4E9C5D4BE6}" type="pres">
      <dgm:prSet presAssocID="{73CFDF50-686B-4DCE-B1D0-E661F8B41B4D}" presName="parentLin" presStyleCnt="0"/>
      <dgm:spPr/>
    </dgm:pt>
    <dgm:pt modelId="{BB765B22-7869-408F-B3F6-8BF7BEB0283D}" type="pres">
      <dgm:prSet presAssocID="{73CFDF50-686B-4DCE-B1D0-E661F8B41B4D}" presName="parentLeftMargin" presStyleLbl="node1" presStyleIdx="2" presStyleCnt="6"/>
      <dgm:spPr/>
      <dgm:t>
        <a:bodyPr/>
        <a:lstStyle/>
        <a:p>
          <a:endParaRPr lang="en-IN"/>
        </a:p>
      </dgm:t>
    </dgm:pt>
    <dgm:pt modelId="{FD069C05-3545-45CD-9F45-DE29EA229145}" type="pres">
      <dgm:prSet presAssocID="{73CFDF50-686B-4DCE-B1D0-E661F8B41B4D}" presName="parentText" presStyleLbl="node1" presStyleIdx="3" presStyleCnt="6" custScaleX="142857">
        <dgm:presLayoutVars>
          <dgm:chMax val="0"/>
          <dgm:bulletEnabled val="1"/>
        </dgm:presLayoutVars>
      </dgm:prSet>
      <dgm:spPr/>
      <dgm:t>
        <a:bodyPr/>
        <a:lstStyle/>
        <a:p>
          <a:endParaRPr lang="en-IN"/>
        </a:p>
      </dgm:t>
    </dgm:pt>
    <dgm:pt modelId="{01386DCE-A476-4BC4-B4CE-34DB6E337759}" type="pres">
      <dgm:prSet presAssocID="{73CFDF50-686B-4DCE-B1D0-E661F8B41B4D}" presName="negativeSpace" presStyleCnt="0"/>
      <dgm:spPr/>
    </dgm:pt>
    <dgm:pt modelId="{3D6F691B-D4C5-4FC0-83F5-B64BC4C1CE22}" type="pres">
      <dgm:prSet presAssocID="{73CFDF50-686B-4DCE-B1D0-E661F8B41B4D}" presName="childText" presStyleLbl="conFgAcc1" presStyleIdx="3" presStyleCnt="6">
        <dgm:presLayoutVars>
          <dgm:bulletEnabled val="1"/>
        </dgm:presLayoutVars>
      </dgm:prSet>
      <dgm:spPr/>
    </dgm:pt>
    <dgm:pt modelId="{DF8A4405-F789-4A97-BC7B-3143FA39715E}" type="pres">
      <dgm:prSet presAssocID="{2DD9EBA2-DC39-47A6-8960-70C898C1EE87}" presName="spaceBetweenRectangles" presStyleCnt="0"/>
      <dgm:spPr/>
    </dgm:pt>
    <dgm:pt modelId="{D6B9BCF3-F708-4C6B-98DC-32E48A772880}" type="pres">
      <dgm:prSet presAssocID="{369FD368-3072-4578-9A4E-2DA3159E5A6B}" presName="parentLin" presStyleCnt="0"/>
      <dgm:spPr/>
    </dgm:pt>
    <dgm:pt modelId="{2C0B4419-12A1-416A-BF9D-BA46C167E65E}" type="pres">
      <dgm:prSet presAssocID="{369FD368-3072-4578-9A4E-2DA3159E5A6B}" presName="parentLeftMargin" presStyleLbl="node1" presStyleIdx="3" presStyleCnt="6"/>
      <dgm:spPr/>
      <dgm:t>
        <a:bodyPr/>
        <a:lstStyle/>
        <a:p>
          <a:endParaRPr lang="en-IN"/>
        </a:p>
      </dgm:t>
    </dgm:pt>
    <dgm:pt modelId="{F5232E4D-40FD-44EB-A562-FD5BBF694A53}" type="pres">
      <dgm:prSet presAssocID="{369FD368-3072-4578-9A4E-2DA3159E5A6B}" presName="parentText" presStyleLbl="node1" presStyleIdx="4" presStyleCnt="6" custScaleX="142857">
        <dgm:presLayoutVars>
          <dgm:chMax val="0"/>
          <dgm:bulletEnabled val="1"/>
        </dgm:presLayoutVars>
      </dgm:prSet>
      <dgm:spPr/>
      <dgm:t>
        <a:bodyPr/>
        <a:lstStyle/>
        <a:p>
          <a:endParaRPr lang="en-IN"/>
        </a:p>
      </dgm:t>
    </dgm:pt>
    <dgm:pt modelId="{53BD3380-3BEE-4AB6-9E22-EFD6847D9541}" type="pres">
      <dgm:prSet presAssocID="{369FD368-3072-4578-9A4E-2DA3159E5A6B}" presName="negativeSpace" presStyleCnt="0"/>
      <dgm:spPr/>
    </dgm:pt>
    <dgm:pt modelId="{00EA2A80-79BA-4557-B896-2E02182AFCB3}" type="pres">
      <dgm:prSet presAssocID="{369FD368-3072-4578-9A4E-2DA3159E5A6B}" presName="childText" presStyleLbl="conFgAcc1" presStyleIdx="4" presStyleCnt="6" custLinFactY="-37378" custLinFactNeighborX="5786" custLinFactNeighborY="-100000">
        <dgm:presLayoutVars>
          <dgm:bulletEnabled val="1"/>
        </dgm:presLayoutVars>
      </dgm:prSet>
      <dgm:spPr/>
    </dgm:pt>
    <dgm:pt modelId="{39FF62CA-1343-4C20-AEB6-195AD62522FC}" type="pres">
      <dgm:prSet presAssocID="{9A2B89B6-3CA9-4C84-9AD6-D1F5F8ADDA7F}" presName="spaceBetweenRectangles" presStyleCnt="0"/>
      <dgm:spPr/>
    </dgm:pt>
    <dgm:pt modelId="{9DFBFAE0-90B7-4288-A68B-83EE74E282C4}" type="pres">
      <dgm:prSet presAssocID="{AE54C94A-694E-4D69-9C7C-2A3EC940419C}" presName="parentLin" presStyleCnt="0"/>
      <dgm:spPr/>
    </dgm:pt>
    <dgm:pt modelId="{67607E59-5390-4246-9418-D4030E046DD3}" type="pres">
      <dgm:prSet presAssocID="{AE54C94A-694E-4D69-9C7C-2A3EC940419C}" presName="parentLeftMargin" presStyleLbl="node1" presStyleIdx="4" presStyleCnt="6"/>
      <dgm:spPr/>
      <dgm:t>
        <a:bodyPr/>
        <a:lstStyle/>
        <a:p>
          <a:endParaRPr lang="en-IN"/>
        </a:p>
      </dgm:t>
    </dgm:pt>
    <dgm:pt modelId="{6449D6C4-6DFA-4C07-A388-827414BD2AE9}" type="pres">
      <dgm:prSet presAssocID="{AE54C94A-694E-4D69-9C7C-2A3EC940419C}" presName="parentText" presStyleLbl="node1" presStyleIdx="5" presStyleCnt="6" custScaleX="142857">
        <dgm:presLayoutVars>
          <dgm:chMax val="0"/>
          <dgm:bulletEnabled val="1"/>
        </dgm:presLayoutVars>
      </dgm:prSet>
      <dgm:spPr/>
      <dgm:t>
        <a:bodyPr/>
        <a:lstStyle/>
        <a:p>
          <a:endParaRPr lang="en-IN"/>
        </a:p>
      </dgm:t>
    </dgm:pt>
    <dgm:pt modelId="{8274545E-B022-44D9-809E-4461AEC1F428}" type="pres">
      <dgm:prSet presAssocID="{AE54C94A-694E-4D69-9C7C-2A3EC940419C}" presName="negativeSpace" presStyleCnt="0"/>
      <dgm:spPr/>
    </dgm:pt>
    <dgm:pt modelId="{A0533379-C196-44C4-9B41-978C82FA96CA}" type="pres">
      <dgm:prSet presAssocID="{AE54C94A-694E-4D69-9C7C-2A3EC940419C}" presName="childText" presStyleLbl="conFgAcc1" presStyleIdx="5" presStyleCnt="6">
        <dgm:presLayoutVars>
          <dgm:bulletEnabled val="1"/>
        </dgm:presLayoutVars>
      </dgm:prSet>
      <dgm:spPr/>
    </dgm:pt>
  </dgm:ptLst>
  <dgm:cxnLst>
    <dgm:cxn modelId="{27C43EAB-8FB7-48E2-8254-B7EB9F116EB4}" srcId="{9A6A03CC-F255-4A94-A5A0-BF545E70C944}" destId="{30FE9FC5-508B-4D6C-8A5F-91A530A1D6A6}" srcOrd="0" destOrd="0" parTransId="{0C0632D0-6FF6-4F3D-8673-6CA0E5D3DF80}" sibTransId="{A1EB9289-4151-4D94-9A6F-76C2D091EB1A}"/>
    <dgm:cxn modelId="{13AE7D2D-C848-474C-BD38-CD6FE0B5633C}" srcId="{9A6A03CC-F255-4A94-A5A0-BF545E70C944}" destId="{9237CCBF-460F-4FAC-BB66-626BBFC0EE88}" srcOrd="2" destOrd="0" parTransId="{C40A19D7-317F-4BD6-9EBD-5A645320191E}" sibTransId="{961084B2-9274-4309-95C3-EC1FA69C2EEF}"/>
    <dgm:cxn modelId="{CB06436F-F469-422F-8016-378EF9E5A3D4}" srcId="{9A6A03CC-F255-4A94-A5A0-BF545E70C944}" destId="{AE54C94A-694E-4D69-9C7C-2A3EC940419C}" srcOrd="5" destOrd="0" parTransId="{AD6CD87A-D4A7-45C1-9865-39E4DE491756}" sibTransId="{46BDC232-1F02-4691-9D19-8B6E9870AF29}"/>
    <dgm:cxn modelId="{7655DF9C-6FF6-459F-8AB0-36AE171D48D8}" type="presOf" srcId="{8A9EF453-DC61-4060-9ABF-A33E02850553}" destId="{552AA6D8-530A-4830-A6E2-2CB0AF31678F}" srcOrd="0" destOrd="0" presId="urn:microsoft.com/office/officeart/2005/8/layout/list1"/>
    <dgm:cxn modelId="{AC02ED0A-3E6D-4E8D-B947-475DA74CFFA4}" type="presOf" srcId="{369FD368-3072-4578-9A4E-2DA3159E5A6B}" destId="{2C0B4419-12A1-416A-BF9D-BA46C167E65E}" srcOrd="0" destOrd="0" presId="urn:microsoft.com/office/officeart/2005/8/layout/list1"/>
    <dgm:cxn modelId="{49C5D519-719E-4A8F-8C5C-1EFF06984985}" type="presOf" srcId="{369FD368-3072-4578-9A4E-2DA3159E5A6B}" destId="{F5232E4D-40FD-44EB-A562-FD5BBF694A53}" srcOrd="1" destOrd="0" presId="urn:microsoft.com/office/officeart/2005/8/layout/list1"/>
    <dgm:cxn modelId="{97981658-1AFF-4B45-BF31-93710CEB4D38}" srcId="{9A6A03CC-F255-4A94-A5A0-BF545E70C944}" destId="{73CFDF50-686B-4DCE-B1D0-E661F8B41B4D}" srcOrd="3" destOrd="0" parTransId="{90056CD5-6F8A-4CDA-8D25-5E7CD751EAA0}" sibTransId="{2DD9EBA2-DC39-47A6-8960-70C898C1EE87}"/>
    <dgm:cxn modelId="{98DC9917-7EDD-49C3-905E-C74C2A345845}" type="presOf" srcId="{73CFDF50-686B-4DCE-B1D0-E661F8B41B4D}" destId="{BB765B22-7869-408F-B3F6-8BF7BEB0283D}" srcOrd="0" destOrd="0" presId="urn:microsoft.com/office/officeart/2005/8/layout/list1"/>
    <dgm:cxn modelId="{77A57F19-0DD9-4EA2-91B4-A6968497464D}" srcId="{9A6A03CC-F255-4A94-A5A0-BF545E70C944}" destId="{369FD368-3072-4578-9A4E-2DA3159E5A6B}" srcOrd="4" destOrd="0" parTransId="{094CF249-2B3A-41EA-9E4D-7589B5CEE638}" sibTransId="{9A2B89B6-3CA9-4C84-9AD6-D1F5F8ADDA7F}"/>
    <dgm:cxn modelId="{BB9B10F9-5831-42A5-864F-3C18EDAE8697}" srcId="{9A6A03CC-F255-4A94-A5A0-BF545E70C944}" destId="{8A9EF453-DC61-4060-9ABF-A33E02850553}" srcOrd="1" destOrd="0" parTransId="{721C7A00-CDC4-4535-B708-80F998190174}" sibTransId="{EA34CD7A-2589-4229-956A-FEC2EDF8C6EC}"/>
    <dgm:cxn modelId="{25E90449-12BE-4C5C-A51C-DD7A61120D87}" type="presOf" srcId="{9237CCBF-460F-4FAC-BB66-626BBFC0EE88}" destId="{69EA64EF-CFBE-49CE-8750-11D9790C0ACF}" srcOrd="0" destOrd="0" presId="urn:microsoft.com/office/officeart/2005/8/layout/list1"/>
    <dgm:cxn modelId="{0540579A-3592-4995-B3C5-BA741DDAF451}" type="presOf" srcId="{8A9EF453-DC61-4060-9ABF-A33E02850553}" destId="{F5A0AF52-C22B-441C-8929-331579E636C4}" srcOrd="1" destOrd="0" presId="urn:microsoft.com/office/officeart/2005/8/layout/list1"/>
    <dgm:cxn modelId="{5BF93342-8586-4C55-A850-2FB5706B2094}" type="presOf" srcId="{30FE9FC5-508B-4D6C-8A5F-91A530A1D6A6}" destId="{F8CF8E87-0C46-4BCB-95C2-C3B66F4D2E65}" srcOrd="0" destOrd="0" presId="urn:microsoft.com/office/officeart/2005/8/layout/list1"/>
    <dgm:cxn modelId="{701FD4B1-240B-42C2-8E42-8EC270E4F956}" type="presOf" srcId="{AE54C94A-694E-4D69-9C7C-2A3EC940419C}" destId="{6449D6C4-6DFA-4C07-A388-827414BD2AE9}" srcOrd="1" destOrd="0" presId="urn:microsoft.com/office/officeart/2005/8/layout/list1"/>
    <dgm:cxn modelId="{5C1BE5C2-5CBC-4D2E-A895-C3ED1E48C051}" type="presOf" srcId="{9A6A03CC-F255-4A94-A5A0-BF545E70C944}" destId="{4079371F-E568-417D-86C8-71DBA316340A}" srcOrd="0" destOrd="0" presId="urn:microsoft.com/office/officeart/2005/8/layout/list1"/>
    <dgm:cxn modelId="{482F7816-F58B-4E07-AE41-917A5BB5D349}" type="presOf" srcId="{73CFDF50-686B-4DCE-B1D0-E661F8B41B4D}" destId="{FD069C05-3545-45CD-9F45-DE29EA229145}" srcOrd="1" destOrd="0" presId="urn:microsoft.com/office/officeart/2005/8/layout/list1"/>
    <dgm:cxn modelId="{3DE10331-EADE-4690-8303-5AD99B5A5119}" type="presOf" srcId="{30FE9FC5-508B-4D6C-8A5F-91A530A1D6A6}" destId="{A29CC709-8BAE-4A43-B391-1E28AA085C99}" srcOrd="1" destOrd="0" presId="urn:microsoft.com/office/officeart/2005/8/layout/list1"/>
    <dgm:cxn modelId="{07B60FEF-3D41-4834-9A2E-0E822AD3F38A}" type="presOf" srcId="{AE54C94A-694E-4D69-9C7C-2A3EC940419C}" destId="{67607E59-5390-4246-9418-D4030E046DD3}" srcOrd="0" destOrd="0" presId="urn:microsoft.com/office/officeart/2005/8/layout/list1"/>
    <dgm:cxn modelId="{F8DD0899-9B0D-4B45-8572-EF47E9F7E681}" type="presOf" srcId="{9237CCBF-460F-4FAC-BB66-626BBFC0EE88}" destId="{E7825132-870E-48E2-9D50-805CE83542F1}" srcOrd="1" destOrd="0" presId="urn:microsoft.com/office/officeart/2005/8/layout/list1"/>
    <dgm:cxn modelId="{C61DC6C1-6282-4E87-8284-2745BFD9FF8F}" type="presParOf" srcId="{4079371F-E568-417D-86C8-71DBA316340A}" destId="{2ADA3047-268F-4261-9A0C-196C351EFDC2}" srcOrd="0" destOrd="0" presId="urn:microsoft.com/office/officeart/2005/8/layout/list1"/>
    <dgm:cxn modelId="{4DBC98E2-FDC2-4FFB-8846-4C4D3674110C}" type="presParOf" srcId="{2ADA3047-268F-4261-9A0C-196C351EFDC2}" destId="{F8CF8E87-0C46-4BCB-95C2-C3B66F4D2E65}" srcOrd="0" destOrd="0" presId="urn:microsoft.com/office/officeart/2005/8/layout/list1"/>
    <dgm:cxn modelId="{299B72A0-A014-45CC-9C0C-C94151478522}" type="presParOf" srcId="{2ADA3047-268F-4261-9A0C-196C351EFDC2}" destId="{A29CC709-8BAE-4A43-B391-1E28AA085C99}" srcOrd="1" destOrd="0" presId="urn:microsoft.com/office/officeart/2005/8/layout/list1"/>
    <dgm:cxn modelId="{E2F58AF9-7111-45DC-B82D-8E0ED4F07395}" type="presParOf" srcId="{4079371F-E568-417D-86C8-71DBA316340A}" destId="{06E9DB85-5E32-4288-A4D5-FD672B555555}" srcOrd="1" destOrd="0" presId="urn:microsoft.com/office/officeart/2005/8/layout/list1"/>
    <dgm:cxn modelId="{5C21E743-D2E6-4585-9248-1FE56543D472}" type="presParOf" srcId="{4079371F-E568-417D-86C8-71DBA316340A}" destId="{48DBB4C2-4529-47D7-8634-1D5A70BF3783}" srcOrd="2" destOrd="0" presId="urn:microsoft.com/office/officeart/2005/8/layout/list1"/>
    <dgm:cxn modelId="{1B7B2F1E-D9BF-4B7E-B528-764C5C4909F2}" type="presParOf" srcId="{4079371F-E568-417D-86C8-71DBA316340A}" destId="{24D45691-D106-4D77-B65B-73B45E4A06A4}" srcOrd="3" destOrd="0" presId="urn:microsoft.com/office/officeart/2005/8/layout/list1"/>
    <dgm:cxn modelId="{8522ADF0-E411-4A1E-87F6-06C60499BE09}" type="presParOf" srcId="{4079371F-E568-417D-86C8-71DBA316340A}" destId="{E90F2D8C-BADF-49C1-9B51-434AAEC3A7CB}" srcOrd="4" destOrd="0" presId="urn:microsoft.com/office/officeart/2005/8/layout/list1"/>
    <dgm:cxn modelId="{752EE7C0-7572-4EB8-8316-52C665126D48}" type="presParOf" srcId="{E90F2D8C-BADF-49C1-9B51-434AAEC3A7CB}" destId="{552AA6D8-530A-4830-A6E2-2CB0AF31678F}" srcOrd="0" destOrd="0" presId="urn:microsoft.com/office/officeart/2005/8/layout/list1"/>
    <dgm:cxn modelId="{B4800AAF-8ADE-493C-B5E9-BAE3DA3BA49A}" type="presParOf" srcId="{E90F2D8C-BADF-49C1-9B51-434AAEC3A7CB}" destId="{F5A0AF52-C22B-441C-8929-331579E636C4}" srcOrd="1" destOrd="0" presId="urn:microsoft.com/office/officeart/2005/8/layout/list1"/>
    <dgm:cxn modelId="{AFEBF271-A2FA-4343-8FFF-5AA3D0E90F94}" type="presParOf" srcId="{4079371F-E568-417D-86C8-71DBA316340A}" destId="{3E8A19BD-917C-4031-AD08-0426CB48D196}" srcOrd="5" destOrd="0" presId="urn:microsoft.com/office/officeart/2005/8/layout/list1"/>
    <dgm:cxn modelId="{D4D855C6-3ABD-409C-97BC-BAFC3829D64D}" type="presParOf" srcId="{4079371F-E568-417D-86C8-71DBA316340A}" destId="{736DE0A4-86AD-42A7-BB23-FC1FFCF3D32B}" srcOrd="6" destOrd="0" presId="urn:microsoft.com/office/officeart/2005/8/layout/list1"/>
    <dgm:cxn modelId="{FFF189B3-F978-4C03-AA35-812694F544A7}" type="presParOf" srcId="{4079371F-E568-417D-86C8-71DBA316340A}" destId="{670D5929-C062-4F73-8EA6-FDB83D02906D}" srcOrd="7" destOrd="0" presId="urn:microsoft.com/office/officeart/2005/8/layout/list1"/>
    <dgm:cxn modelId="{58D8450A-49F2-46AE-BF59-2E9A2ADED3A4}" type="presParOf" srcId="{4079371F-E568-417D-86C8-71DBA316340A}" destId="{08B8733B-A368-4446-89ED-5B2F75F8748A}" srcOrd="8" destOrd="0" presId="urn:microsoft.com/office/officeart/2005/8/layout/list1"/>
    <dgm:cxn modelId="{357345B0-AE22-41A0-ABC0-365314CC3832}" type="presParOf" srcId="{08B8733B-A368-4446-89ED-5B2F75F8748A}" destId="{69EA64EF-CFBE-49CE-8750-11D9790C0ACF}" srcOrd="0" destOrd="0" presId="urn:microsoft.com/office/officeart/2005/8/layout/list1"/>
    <dgm:cxn modelId="{F1326565-48B8-4A75-9D42-091678D72B44}" type="presParOf" srcId="{08B8733B-A368-4446-89ED-5B2F75F8748A}" destId="{E7825132-870E-48E2-9D50-805CE83542F1}" srcOrd="1" destOrd="0" presId="urn:microsoft.com/office/officeart/2005/8/layout/list1"/>
    <dgm:cxn modelId="{E47AE4C6-1061-4B6C-A423-4769C59986F7}" type="presParOf" srcId="{4079371F-E568-417D-86C8-71DBA316340A}" destId="{D297AB90-FAA3-466D-8837-BF7A3F64F3D3}" srcOrd="9" destOrd="0" presId="urn:microsoft.com/office/officeart/2005/8/layout/list1"/>
    <dgm:cxn modelId="{D9B955AE-C2A3-4512-978D-4AAEB20F4AA1}" type="presParOf" srcId="{4079371F-E568-417D-86C8-71DBA316340A}" destId="{C823AB14-C3F8-4533-BC9D-BFEED46A6ACA}" srcOrd="10" destOrd="0" presId="urn:microsoft.com/office/officeart/2005/8/layout/list1"/>
    <dgm:cxn modelId="{13B3471B-3EAE-4416-B5C7-570BD6997AD8}" type="presParOf" srcId="{4079371F-E568-417D-86C8-71DBA316340A}" destId="{38362E8C-263A-43DD-993A-90427FF360DA}" srcOrd="11" destOrd="0" presId="urn:microsoft.com/office/officeart/2005/8/layout/list1"/>
    <dgm:cxn modelId="{42F834E0-68F5-4B29-802A-76B47D08A493}" type="presParOf" srcId="{4079371F-E568-417D-86C8-71DBA316340A}" destId="{59D89E7A-DBA3-405A-B2AE-3D4E9C5D4BE6}" srcOrd="12" destOrd="0" presId="urn:microsoft.com/office/officeart/2005/8/layout/list1"/>
    <dgm:cxn modelId="{25328A4B-294D-4440-BAF8-F92514FEF832}" type="presParOf" srcId="{59D89E7A-DBA3-405A-B2AE-3D4E9C5D4BE6}" destId="{BB765B22-7869-408F-B3F6-8BF7BEB0283D}" srcOrd="0" destOrd="0" presId="urn:microsoft.com/office/officeart/2005/8/layout/list1"/>
    <dgm:cxn modelId="{F37A52AA-D1B9-41A2-8737-B973C3102C8F}" type="presParOf" srcId="{59D89E7A-DBA3-405A-B2AE-3D4E9C5D4BE6}" destId="{FD069C05-3545-45CD-9F45-DE29EA229145}" srcOrd="1" destOrd="0" presId="urn:microsoft.com/office/officeart/2005/8/layout/list1"/>
    <dgm:cxn modelId="{BC4BD1B0-C293-40B7-8558-A7E1B6B7CECA}" type="presParOf" srcId="{4079371F-E568-417D-86C8-71DBA316340A}" destId="{01386DCE-A476-4BC4-B4CE-34DB6E337759}" srcOrd="13" destOrd="0" presId="urn:microsoft.com/office/officeart/2005/8/layout/list1"/>
    <dgm:cxn modelId="{E8E68557-64AE-46D6-A151-23D38DC24066}" type="presParOf" srcId="{4079371F-E568-417D-86C8-71DBA316340A}" destId="{3D6F691B-D4C5-4FC0-83F5-B64BC4C1CE22}" srcOrd="14" destOrd="0" presId="urn:microsoft.com/office/officeart/2005/8/layout/list1"/>
    <dgm:cxn modelId="{0057AE96-6D5F-41C3-9F2F-6E468ECB5C4C}" type="presParOf" srcId="{4079371F-E568-417D-86C8-71DBA316340A}" destId="{DF8A4405-F789-4A97-BC7B-3143FA39715E}" srcOrd="15" destOrd="0" presId="urn:microsoft.com/office/officeart/2005/8/layout/list1"/>
    <dgm:cxn modelId="{BCD9BD51-02CA-48C4-81E7-A7418AB2619F}" type="presParOf" srcId="{4079371F-E568-417D-86C8-71DBA316340A}" destId="{D6B9BCF3-F708-4C6B-98DC-32E48A772880}" srcOrd="16" destOrd="0" presId="urn:microsoft.com/office/officeart/2005/8/layout/list1"/>
    <dgm:cxn modelId="{7EEECB69-5EAF-404C-90E5-669FA3B00217}" type="presParOf" srcId="{D6B9BCF3-F708-4C6B-98DC-32E48A772880}" destId="{2C0B4419-12A1-416A-BF9D-BA46C167E65E}" srcOrd="0" destOrd="0" presId="urn:microsoft.com/office/officeart/2005/8/layout/list1"/>
    <dgm:cxn modelId="{6EFF36BC-20F4-4F97-9F7D-C149EB8EFC84}" type="presParOf" srcId="{D6B9BCF3-F708-4C6B-98DC-32E48A772880}" destId="{F5232E4D-40FD-44EB-A562-FD5BBF694A53}" srcOrd="1" destOrd="0" presId="urn:microsoft.com/office/officeart/2005/8/layout/list1"/>
    <dgm:cxn modelId="{AE743F10-C981-4A2F-A93A-FCD562CCDEAE}" type="presParOf" srcId="{4079371F-E568-417D-86C8-71DBA316340A}" destId="{53BD3380-3BEE-4AB6-9E22-EFD6847D9541}" srcOrd="17" destOrd="0" presId="urn:microsoft.com/office/officeart/2005/8/layout/list1"/>
    <dgm:cxn modelId="{E5D7DE7F-7F90-44FA-AA9E-A1FEE15A1942}" type="presParOf" srcId="{4079371F-E568-417D-86C8-71DBA316340A}" destId="{00EA2A80-79BA-4557-B896-2E02182AFCB3}" srcOrd="18" destOrd="0" presId="urn:microsoft.com/office/officeart/2005/8/layout/list1"/>
    <dgm:cxn modelId="{CEA70956-A780-4E26-A16E-CDDAE34BC066}" type="presParOf" srcId="{4079371F-E568-417D-86C8-71DBA316340A}" destId="{39FF62CA-1343-4C20-AEB6-195AD62522FC}" srcOrd="19" destOrd="0" presId="urn:microsoft.com/office/officeart/2005/8/layout/list1"/>
    <dgm:cxn modelId="{2791FBA7-8DD1-48DE-BBD4-DDBB6F53131D}" type="presParOf" srcId="{4079371F-E568-417D-86C8-71DBA316340A}" destId="{9DFBFAE0-90B7-4288-A68B-83EE74E282C4}" srcOrd="20" destOrd="0" presId="urn:microsoft.com/office/officeart/2005/8/layout/list1"/>
    <dgm:cxn modelId="{D5F40D3C-8324-4405-ADD2-CB5B4A18547F}" type="presParOf" srcId="{9DFBFAE0-90B7-4288-A68B-83EE74E282C4}" destId="{67607E59-5390-4246-9418-D4030E046DD3}" srcOrd="0" destOrd="0" presId="urn:microsoft.com/office/officeart/2005/8/layout/list1"/>
    <dgm:cxn modelId="{618F3EA2-9E5C-4DD0-A6F3-3A367B0DBC08}" type="presParOf" srcId="{9DFBFAE0-90B7-4288-A68B-83EE74E282C4}" destId="{6449D6C4-6DFA-4C07-A388-827414BD2AE9}" srcOrd="1" destOrd="0" presId="urn:microsoft.com/office/officeart/2005/8/layout/list1"/>
    <dgm:cxn modelId="{2AEBBE64-D4C3-4CEF-8032-D07CD270A58C}" type="presParOf" srcId="{4079371F-E568-417D-86C8-71DBA316340A}" destId="{8274545E-B022-44D9-809E-4461AEC1F428}" srcOrd="21" destOrd="0" presId="urn:microsoft.com/office/officeart/2005/8/layout/list1"/>
    <dgm:cxn modelId="{77508E73-5E4C-4CA5-9B04-381CCEE9B5AD}" type="presParOf" srcId="{4079371F-E568-417D-86C8-71DBA316340A}" destId="{A0533379-C196-44C4-9B41-978C82FA96C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662B0D-3D09-4230-83C1-E48DCE855D9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N"/>
        </a:p>
      </dgm:t>
    </dgm:pt>
    <dgm:pt modelId="{8FCBD05F-796C-431A-A490-5A74048CAB2F}">
      <dgm:prSet phldrT="[Text]" custT="1"/>
      <dgm:spPr>
        <a:solidFill>
          <a:schemeClr val="accent3">
            <a:lumMod val="50000"/>
          </a:schemeClr>
        </a:solidFill>
      </dgm:spPr>
      <dgm:t>
        <a:bodyPr/>
        <a:lstStyle/>
        <a:p>
          <a:pPr algn="l"/>
          <a:r>
            <a:rPr lang="en-IN" sz="3200" dirty="0" smtClean="0"/>
            <a:t>The inner ear is supplied by the internal auditory artery</a:t>
          </a:r>
          <a:endParaRPr lang="en-IN" sz="3200" dirty="0"/>
        </a:p>
      </dgm:t>
    </dgm:pt>
    <dgm:pt modelId="{EE261AEA-331C-4257-99FC-1642736264FD}" type="parTrans" cxnId="{62E8C9E4-C31A-42F2-8365-69F52AD45A64}">
      <dgm:prSet/>
      <dgm:spPr/>
      <dgm:t>
        <a:bodyPr/>
        <a:lstStyle/>
        <a:p>
          <a:endParaRPr lang="en-IN"/>
        </a:p>
      </dgm:t>
    </dgm:pt>
    <dgm:pt modelId="{D1301253-0D7B-4558-9ABB-3BDB0B328D65}" type="sibTrans" cxnId="{62E8C9E4-C31A-42F2-8365-69F52AD45A64}">
      <dgm:prSet/>
      <dgm:spPr>
        <a:solidFill>
          <a:srgbClr val="C00000">
            <a:alpha val="90000"/>
          </a:srgbClr>
        </a:solidFill>
      </dgm:spPr>
      <dgm:t>
        <a:bodyPr/>
        <a:lstStyle/>
        <a:p>
          <a:endParaRPr lang="en-IN"/>
        </a:p>
      </dgm:t>
    </dgm:pt>
    <dgm:pt modelId="{98B57CEE-7344-4818-BF1D-7A3F0278D95C}">
      <dgm:prSet phldrT="[Text]" custT="1"/>
      <dgm:spPr>
        <a:solidFill>
          <a:srgbClr val="C00000"/>
        </a:solidFill>
      </dgm:spPr>
      <dgm:t>
        <a:bodyPr/>
        <a:lstStyle/>
        <a:p>
          <a:r>
            <a:rPr lang="en-IN" sz="2800" dirty="0" smtClean="0"/>
            <a:t>Within the IAC, the internal auditory artery divides into two main branches. </a:t>
          </a:r>
          <a:endParaRPr lang="en-IN" sz="2800" dirty="0"/>
        </a:p>
      </dgm:t>
    </dgm:pt>
    <dgm:pt modelId="{D792B1D3-D13A-419A-8A65-0B4C4D08223F}" type="parTrans" cxnId="{42303B50-A5CC-47CB-A86C-46B8E8A16F0D}">
      <dgm:prSet/>
      <dgm:spPr/>
      <dgm:t>
        <a:bodyPr/>
        <a:lstStyle/>
        <a:p>
          <a:endParaRPr lang="en-IN"/>
        </a:p>
      </dgm:t>
    </dgm:pt>
    <dgm:pt modelId="{780FBC57-91CE-4A88-B925-369613362623}" type="sibTrans" cxnId="{42303B50-A5CC-47CB-A86C-46B8E8A16F0D}">
      <dgm:prSet/>
      <dgm:spPr>
        <a:solidFill>
          <a:srgbClr val="FFFF00">
            <a:alpha val="90000"/>
          </a:srgbClr>
        </a:solidFill>
      </dgm:spPr>
      <dgm:t>
        <a:bodyPr/>
        <a:lstStyle/>
        <a:p>
          <a:endParaRPr lang="en-IN"/>
        </a:p>
      </dgm:t>
    </dgm:pt>
    <dgm:pt modelId="{266DBACC-1D9D-4E32-9596-A0570C3762E5}">
      <dgm:prSet custT="1"/>
      <dgm:spPr>
        <a:solidFill>
          <a:srgbClr val="541414"/>
        </a:solidFill>
      </dgm:spPr>
      <dgm:t>
        <a:bodyPr/>
        <a:lstStyle/>
        <a:p>
          <a:r>
            <a:rPr lang="en-IN" sz="3600" dirty="0" smtClean="0"/>
            <a:t>The common cochlear and anterior vestibular arteries </a:t>
          </a:r>
          <a:endParaRPr lang="en-IN" sz="3600" dirty="0"/>
        </a:p>
      </dgm:t>
    </dgm:pt>
    <dgm:pt modelId="{EF5E6728-1F17-4D51-8BDF-FA2E1B981043}" type="parTrans" cxnId="{CA28884D-396F-4963-96CF-BDD6A83614D3}">
      <dgm:prSet/>
      <dgm:spPr/>
      <dgm:t>
        <a:bodyPr/>
        <a:lstStyle/>
        <a:p>
          <a:endParaRPr lang="en-IN"/>
        </a:p>
      </dgm:t>
    </dgm:pt>
    <dgm:pt modelId="{1DA46770-F4CB-4264-8FD0-0EA5E37AA073}" type="sibTrans" cxnId="{CA28884D-396F-4963-96CF-BDD6A83614D3}">
      <dgm:prSet/>
      <dgm:spPr>
        <a:solidFill>
          <a:srgbClr val="541414">
            <a:alpha val="90000"/>
          </a:srgbClr>
        </a:solidFill>
      </dgm:spPr>
      <dgm:t>
        <a:bodyPr/>
        <a:lstStyle/>
        <a:p>
          <a:endParaRPr lang="en-IN"/>
        </a:p>
      </dgm:t>
    </dgm:pt>
    <dgm:pt modelId="{C57BAAD4-D54E-4CBB-A873-3C1D90909276}">
      <dgm:prSet custT="1"/>
      <dgm:spPr>
        <a:solidFill>
          <a:srgbClr val="002A13"/>
        </a:solidFill>
      </dgm:spPr>
      <dgm:t>
        <a:bodyPr/>
        <a:lstStyle/>
        <a:p>
          <a:r>
            <a:rPr lang="en-IN" sz="2800" dirty="0" smtClean="0"/>
            <a:t>Division of the </a:t>
          </a:r>
          <a:r>
            <a:rPr lang="en-IN" sz="2800" dirty="0" err="1" smtClean="0"/>
            <a:t>vestibulocochlear</a:t>
          </a:r>
          <a:r>
            <a:rPr lang="en-IN" sz="2800" dirty="0" smtClean="0"/>
            <a:t> artery results in the posterior vestibular artery and the cochlear ramus</a:t>
          </a:r>
        </a:p>
      </dgm:t>
    </dgm:pt>
    <dgm:pt modelId="{D22C6229-B5E0-4692-B504-8DBB725602DF}" type="parTrans" cxnId="{87CFB5C4-EC96-485E-A814-B94F6B1F1229}">
      <dgm:prSet/>
      <dgm:spPr/>
      <dgm:t>
        <a:bodyPr/>
        <a:lstStyle/>
        <a:p>
          <a:endParaRPr lang="en-IN"/>
        </a:p>
      </dgm:t>
    </dgm:pt>
    <dgm:pt modelId="{B07E60B2-D406-41FA-936C-B9C250D8DD4B}" type="sibTrans" cxnId="{87CFB5C4-EC96-485E-A814-B94F6B1F1229}">
      <dgm:prSet/>
      <dgm:spPr/>
      <dgm:t>
        <a:bodyPr/>
        <a:lstStyle/>
        <a:p>
          <a:endParaRPr lang="en-IN"/>
        </a:p>
      </dgm:t>
    </dgm:pt>
    <dgm:pt modelId="{94071426-80FA-453A-8CAA-8A32228D3588}" type="pres">
      <dgm:prSet presAssocID="{58662B0D-3D09-4230-83C1-E48DCE855D97}" presName="outerComposite" presStyleCnt="0">
        <dgm:presLayoutVars>
          <dgm:chMax val="5"/>
          <dgm:dir/>
          <dgm:resizeHandles val="exact"/>
        </dgm:presLayoutVars>
      </dgm:prSet>
      <dgm:spPr/>
      <dgm:t>
        <a:bodyPr/>
        <a:lstStyle/>
        <a:p>
          <a:endParaRPr lang="en-IN"/>
        </a:p>
      </dgm:t>
    </dgm:pt>
    <dgm:pt modelId="{539ECC84-E283-4DD7-85AA-784360FBC331}" type="pres">
      <dgm:prSet presAssocID="{58662B0D-3D09-4230-83C1-E48DCE855D97}" presName="dummyMaxCanvas" presStyleCnt="0">
        <dgm:presLayoutVars/>
      </dgm:prSet>
      <dgm:spPr/>
    </dgm:pt>
    <dgm:pt modelId="{16F88476-59CA-46DA-9F39-1A36CA4CD14C}" type="pres">
      <dgm:prSet presAssocID="{58662B0D-3D09-4230-83C1-E48DCE855D97}" presName="FourNodes_1" presStyleLbl="node1" presStyleIdx="0" presStyleCnt="4">
        <dgm:presLayoutVars>
          <dgm:bulletEnabled val="1"/>
        </dgm:presLayoutVars>
      </dgm:prSet>
      <dgm:spPr/>
      <dgm:t>
        <a:bodyPr/>
        <a:lstStyle/>
        <a:p>
          <a:endParaRPr lang="en-IN"/>
        </a:p>
      </dgm:t>
    </dgm:pt>
    <dgm:pt modelId="{C97E68D3-DF98-476F-9869-A87E7B25E3D5}" type="pres">
      <dgm:prSet presAssocID="{58662B0D-3D09-4230-83C1-E48DCE855D97}" presName="FourNodes_2" presStyleLbl="node1" presStyleIdx="1" presStyleCnt="4">
        <dgm:presLayoutVars>
          <dgm:bulletEnabled val="1"/>
        </dgm:presLayoutVars>
      </dgm:prSet>
      <dgm:spPr/>
      <dgm:t>
        <a:bodyPr/>
        <a:lstStyle/>
        <a:p>
          <a:endParaRPr lang="en-IN"/>
        </a:p>
      </dgm:t>
    </dgm:pt>
    <dgm:pt modelId="{B0F16AD0-2F82-4745-9A4C-EC449BB3679E}" type="pres">
      <dgm:prSet presAssocID="{58662B0D-3D09-4230-83C1-E48DCE855D97}" presName="FourNodes_3" presStyleLbl="node1" presStyleIdx="2" presStyleCnt="4">
        <dgm:presLayoutVars>
          <dgm:bulletEnabled val="1"/>
        </dgm:presLayoutVars>
      </dgm:prSet>
      <dgm:spPr/>
      <dgm:t>
        <a:bodyPr/>
        <a:lstStyle/>
        <a:p>
          <a:endParaRPr lang="en-IN"/>
        </a:p>
      </dgm:t>
    </dgm:pt>
    <dgm:pt modelId="{7E27F60F-0E84-4D15-9BC7-98EF4240ABA4}" type="pres">
      <dgm:prSet presAssocID="{58662B0D-3D09-4230-83C1-E48DCE855D97}" presName="FourNodes_4" presStyleLbl="node1" presStyleIdx="3" presStyleCnt="4">
        <dgm:presLayoutVars>
          <dgm:bulletEnabled val="1"/>
        </dgm:presLayoutVars>
      </dgm:prSet>
      <dgm:spPr/>
      <dgm:t>
        <a:bodyPr/>
        <a:lstStyle/>
        <a:p>
          <a:endParaRPr lang="en-IN"/>
        </a:p>
      </dgm:t>
    </dgm:pt>
    <dgm:pt modelId="{AAA980B1-FDD1-409A-856D-B52ADCC4D92C}" type="pres">
      <dgm:prSet presAssocID="{58662B0D-3D09-4230-83C1-E48DCE855D97}" presName="FourConn_1-2" presStyleLbl="fgAccFollowNode1" presStyleIdx="0" presStyleCnt="3">
        <dgm:presLayoutVars>
          <dgm:bulletEnabled val="1"/>
        </dgm:presLayoutVars>
      </dgm:prSet>
      <dgm:spPr/>
      <dgm:t>
        <a:bodyPr/>
        <a:lstStyle/>
        <a:p>
          <a:endParaRPr lang="en-IN"/>
        </a:p>
      </dgm:t>
    </dgm:pt>
    <dgm:pt modelId="{6DA9A721-7E3A-45C8-85DE-D00D63A7DCA1}" type="pres">
      <dgm:prSet presAssocID="{58662B0D-3D09-4230-83C1-E48DCE855D97}" presName="FourConn_2-3" presStyleLbl="fgAccFollowNode1" presStyleIdx="1" presStyleCnt="3">
        <dgm:presLayoutVars>
          <dgm:bulletEnabled val="1"/>
        </dgm:presLayoutVars>
      </dgm:prSet>
      <dgm:spPr/>
      <dgm:t>
        <a:bodyPr/>
        <a:lstStyle/>
        <a:p>
          <a:endParaRPr lang="en-IN"/>
        </a:p>
      </dgm:t>
    </dgm:pt>
    <dgm:pt modelId="{C67AA432-F589-4452-84B7-F09D5E5967B8}" type="pres">
      <dgm:prSet presAssocID="{58662B0D-3D09-4230-83C1-E48DCE855D97}" presName="FourConn_3-4" presStyleLbl="fgAccFollowNode1" presStyleIdx="2" presStyleCnt="3">
        <dgm:presLayoutVars>
          <dgm:bulletEnabled val="1"/>
        </dgm:presLayoutVars>
      </dgm:prSet>
      <dgm:spPr/>
      <dgm:t>
        <a:bodyPr/>
        <a:lstStyle/>
        <a:p>
          <a:endParaRPr lang="en-IN"/>
        </a:p>
      </dgm:t>
    </dgm:pt>
    <dgm:pt modelId="{ADB7DB02-D482-4858-85C8-3560FA411B96}" type="pres">
      <dgm:prSet presAssocID="{58662B0D-3D09-4230-83C1-E48DCE855D97}" presName="FourNodes_1_text" presStyleLbl="node1" presStyleIdx="3" presStyleCnt="4">
        <dgm:presLayoutVars>
          <dgm:bulletEnabled val="1"/>
        </dgm:presLayoutVars>
      </dgm:prSet>
      <dgm:spPr/>
      <dgm:t>
        <a:bodyPr/>
        <a:lstStyle/>
        <a:p>
          <a:endParaRPr lang="en-IN"/>
        </a:p>
      </dgm:t>
    </dgm:pt>
    <dgm:pt modelId="{938AB49D-BF98-416F-B699-4C19528FCBE2}" type="pres">
      <dgm:prSet presAssocID="{58662B0D-3D09-4230-83C1-E48DCE855D97}" presName="FourNodes_2_text" presStyleLbl="node1" presStyleIdx="3" presStyleCnt="4">
        <dgm:presLayoutVars>
          <dgm:bulletEnabled val="1"/>
        </dgm:presLayoutVars>
      </dgm:prSet>
      <dgm:spPr/>
      <dgm:t>
        <a:bodyPr/>
        <a:lstStyle/>
        <a:p>
          <a:endParaRPr lang="en-IN"/>
        </a:p>
      </dgm:t>
    </dgm:pt>
    <dgm:pt modelId="{7DF1FEFF-5DDF-43E8-B8F3-A413FA8E7DA4}" type="pres">
      <dgm:prSet presAssocID="{58662B0D-3D09-4230-83C1-E48DCE855D97}" presName="FourNodes_3_text" presStyleLbl="node1" presStyleIdx="3" presStyleCnt="4">
        <dgm:presLayoutVars>
          <dgm:bulletEnabled val="1"/>
        </dgm:presLayoutVars>
      </dgm:prSet>
      <dgm:spPr/>
      <dgm:t>
        <a:bodyPr/>
        <a:lstStyle/>
        <a:p>
          <a:endParaRPr lang="en-IN"/>
        </a:p>
      </dgm:t>
    </dgm:pt>
    <dgm:pt modelId="{0A216751-D997-4E4B-83C6-9A19008FBE26}" type="pres">
      <dgm:prSet presAssocID="{58662B0D-3D09-4230-83C1-E48DCE855D97}" presName="FourNodes_4_text" presStyleLbl="node1" presStyleIdx="3" presStyleCnt="4">
        <dgm:presLayoutVars>
          <dgm:bulletEnabled val="1"/>
        </dgm:presLayoutVars>
      </dgm:prSet>
      <dgm:spPr/>
      <dgm:t>
        <a:bodyPr/>
        <a:lstStyle/>
        <a:p>
          <a:endParaRPr lang="en-IN"/>
        </a:p>
      </dgm:t>
    </dgm:pt>
  </dgm:ptLst>
  <dgm:cxnLst>
    <dgm:cxn modelId="{01CF57D9-2281-4E92-ABEC-63FF8CBC6A0E}" type="presOf" srcId="{780FBC57-91CE-4A88-B925-369613362623}" destId="{6DA9A721-7E3A-45C8-85DE-D00D63A7DCA1}" srcOrd="0" destOrd="0" presId="urn:microsoft.com/office/officeart/2005/8/layout/vProcess5"/>
    <dgm:cxn modelId="{F1A2919E-DF05-4DD3-90EA-D3D1357FB6A4}" type="presOf" srcId="{1DA46770-F4CB-4264-8FD0-0EA5E37AA073}" destId="{C67AA432-F589-4452-84B7-F09D5E5967B8}" srcOrd="0" destOrd="0" presId="urn:microsoft.com/office/officeart/2005/8/layout/vProcess5"/>
    <dgm:cxn modelId="{A176C38A-E567-40D6-8284-20CD11F9E703}" type="presOf" srcId="{D1301253-0D7B-4558-9ABB-3BDB0B328D65}" destId="{AAA980B1-FDD1-409A-856D-B52ADCC4D92C}" srcOrd="0" destOrd="0" presId="urn:microsoft.com/office/officeart/2005/8/layout/vProcess5"/>
    <dgm:cxn modelId="{9C4A88F4-D883-4CC9-8BF9-418CB8EC010B}" type="presOf" srcId="{266DBACC-1D9D-4E32-9596-A0570C3762E5}" destId="{B0F16AD0-2F82-4745-9A4C-EC449BB3679E}" srcOrd="0" destOrd="0" presId="urn:microsoft.com/office/officeart/2005/8/layout/vProcess5"/>
    <dgm:cxn modelId="{87CFB5C4-EC96-485E-A814-B94F6B1F1229}" srcId="{58662B0D-3D09-4230-83C1-E48DCE855D97}" destId="{C57BAAD4-D54E-4CBB-A873-3C1D90909276}" srcOrd="3" destOrd="0" parTransId="{D22C6229-B5E0-4692-B504-8DBB725602DF}" sibTransId="{B07E60B2-D406-41FA-936C-B9C250D8DD4B}"/>
    <dgm:cxn modelId="{8A5769F7-18DA-48A0-9915-809C9FE0858E}" type="presOf" srcId="{98B57CEE-7344-4818-BF1D-7A3F0278D95C}" destId="{C97E68D3-DF98-476F-9869-A87E7B25E3D5}" srcOrd="0" destOrd="0" presId="urn:microsoft.com/office/officeart/2005/8/layout/vProcess5"/>
    <dgm:cxn modelId="{42303B50-A5CC-47CB-A86C-46B8E8A16F0D}" srcId="{58662B0D-3D09-4230-83C1-E48DCE855D97}" destId="{98B57CEE-7344-4818-BF1D-7A3F0278D95C}" srcOrd="1" destOrd="0" parTransId="{D792B1D3-D13A-419A-8A65-0B4C4D08223F}" sibTransId="{780FBC57-91CE-4A88-B925-369613362623}"/>
    <dgm:cxn modelId="{62E8C9E4-C31A-42F2-8365-69F52AD45A64}" srcId="{58662B0D-3D09-4230-83C1-E48DCE855D97}" destId="{8FCBD05F-796C-431A-A490-5A74048CAB2F}" srcOrd="0" destOrd="0" parTransId="{EE261AEA-331C-4257-99FC-1642736264FD}" sibTransId="{D1301253-0D7B-4558-9ABB-3BDB0B328D65}"/>
    <dgm:cxn modelId="{B5949384-B8F6-405E-B711-666C2633919E}" type="presOf" srcId="{8FCBD05F-796C-431A-A490-5A74048CAB2F}" destId="{ADB7DB02-D482-4858-85C8-3560FA411B96}" srcOrd="1" destOrd="0" presId="urn:microsoft.com/office/officeart/2005/8/layout/vProcess5"/>
    <dgm:cxn modelId="{CF4E8C61-C4D4-4ADF-A096-726EA49E5125}" type="presOf" srcId="{C57BAAD4-D54E-4CBB-A873-3C1D90909276}" destId="{0A216751-D997-4E4B-83C6-9A19008FBE26}" srcOrd="1" destOrd="0" presId="urn:microsoft.com/office/officeart/2005/8/layout/vProcess5"/>
    <dgm:cxn modelId="{38F12C43-DAEB-42D6-94B3-88B92DFD355A}" type="presOf" srcId="{C57BAAD4-D54E-4CBB-A873-3C1D90909276}" destId="{7E27F60F-0E84-4D15-9BC7-98EF4240ABA4}" srcOrd="0" destOrd="0" presId="urn:microsoft.com/office/officeart/2005/8/layout/vProcess5"/>
    <dgm:cxn modelId="{DE73B71C-1E11-404B-A800-CB6520B4531D}" type="presOf" srcId="{8FCBD05F-796C-431A-A490-5A74048CAB2F}" destId="{16F88476-59CA-46DA-9F39-1A36CA4CD14C}" srcOrd="0" destOrd="0" presId="urn:microsoft.com/office/officeart/2005/8/layout/vProcess5"/>
    <dgm:cxn modelId="{CA28884D-396F-4963-96CF-BDD6A83614D3}" srcId="{58662B0D-3D09-4230-83C1-E48DCE855D97}" destId="{266DBACC-1D9D-4E32-9596-A0570C3762E5}" srcOrd="2" destOrd="0" parTransId="{EF5E6728-1F17-4D51-8BDF-FA2E1B981043}" sibTransId="{1DA46770-F4CB-4264-8FD0-0EA5E37AA073}"/>
    <dgm:cxn modelId="{D3E88697-2CBC-4304-85FE-2258705D1763}" type="presOf" srcId="{58662B0D-3D09-4230-83C1-E48DCE855D97}" destId="{94071426-80FA-453A-8CAA-8A32228D3588}" srcOrd="0" destOrd="0" presId="urn:microsoft.com/office/officeart/2005/8/layout/vProcess5"/>
    <dgm:cxn modelId="{0F4B2FA2-A2D5-4AB6-979F-07318097D6DC}" type="presOf" srcId="{266DBACC-1D9D-4E32-9596-A0570C3762E5}" destId="{7DF1FEFF-5DDF-43E8-B8F3-A413FA8E7DA4}" srcOrd="1" destOrd="0" presId="urn:microsoft.com/office/officeart/2005/8/layout/vProcess5"/>
    <dgm:cxn modelId="{AAC74B95-D2E4-40E5-8B70-1A00EB0AC3D0}" type="presOf" srcId="{98B57CEE-7344-4818-BF1D-7A3F0278D95C}" destId="{938AB49D-BF98-416F-B699-4C19528FCBE2}" srcOrd="1" destOrd="0" presId="urn:microsoft.com/office/officeart/2005/8/layout/vProcess5"/>
    <dgm:cxn modelId="{ABD6DDAC-E168-4BD6-B735-3EADE248FAFA}" type="presParOf" srcId="{94071426-80FA-453A-8CAA-8A32228D3588}" destId="{539ECC84-E283-4DD7-85AA-784360FBC331}" srcOrd="0" destOrd="0" presId="urn:microsoft.com/office/officeart/2005/8/layout/vProcess5"/>
    <dgm:cxn modelId="{6E7D7434-55C3-4704-ABCA-2F7ADDBF29C7}" type="presParOf" srcId="{94071426-80FA-453A-8CAA-8A32228D3588}" destId="{16F88476-59CA-46DA-9F39-1A36CA4CD14C}" srcOrd="1" destOrd="0" presId="urn:microsoft.com/office/officeart/2005/8/layout/vProcess5"/>
    <dgm:cxn modelId="{5337D009-0AEC-41CD-B178-F04216393245}" type="presParOf" srcId="{94071426-80FA-453A-8CAA-8A32228D3588}" destId="{C97E68D3-DF98-476F-9869-A87E7B25E3D5}" srcOrd="2" destOrd="0" presId="urn:microsoft.com/office/officeart/2005/8/layout/vProcess5"/>
    <dgm:cxn modelId="{17C43AF3-B268-4654-BC69-82B80EB62FFA}" type="presParOf" srcId="{94071426-80FA-453A-8CAA-8A32228D3588}" destId="{B0F16AD0-2F82-4745-9A4C-EC449BB3679E}" srcOrd="3" destOrd="0" presId="urn:microsoft.com/office/officeart/2005/8/layout/vProcess5"/>
    <dgm:cxn modelId="{64300F34-B15C-4975-BD60-C59D9EFC640B}" type="presParOf" srcId="{94071426-80FA-453A-8CAA-8A32228D3588}" destId="{7E27F60F-0E84-4D15-9BC7-98EF4240ABA4}" srcOrd="4" destOrd="0" presId="urn:microsoft.com/office/officeart/2005/8/layout/vProcess5"/>
    <dgm:cxn modelId="{22418507-1ED4-4445-8950-16B535492033}" type="presParOf" srcId="{94071426-80FA-453A-8CAA-8A32228D3588}" destId="{AAA980B1-FDD1-409A-856D-B52ADCC4D92C}" srcOrd="5" destOrd="0" presId="urn:microsoft.com/office/officeart/2005/8/layout/vProcess5"/>
    <dgm:cxn modelId="{37146585-0FA7-45E8-BDEE-E3569DFB4222}" type="presParOf" srcId="{94071426-80FA-453A-8CAA-8A32228D3588}" destId="{6DA9A721-7E3A-45C8-85DE-D00D63A7DCA1}" srcOrd="6" destOrd="0" presId="urn:microsoft.com/office/officeart/2005/8/layout/vProcess5"/>
    <dgm:cxn modelId="{C7D0C9CC-DE41-44D5-885F-29E1A5B530CF}" type="presParOf" srcId="{94071426-80FA-453A-8CAA-8A32228D3588}" destId="{C67AA432-F589-4452-84B7-F09D5E5967B8}" srcOrd="7" destOrd="0" presId="urn:microsoft.com/office/officeart/2005/8/layout/vProcess5"/>
    <dgm:cxn modelId="{3A705B18-23D5-4541-8857-AFCC7DA7CC92}" type="presParOf" srcId="{94071426-80FA-453A-8CAA-8A32228D3588}" destId="{ADB7DB02-D482-4858-85C8-3560FA411B96}" srcOrd="8" destOrd="0" presId="urn:microsoft.com/office/officeart/2005/8/layout/vProcess5"/>
    <dgm:cxn modelId="{0E5D0888-2A92-4DA3-8C43-3E10FA8D06B2}" type="presParOf" srcId="{94071426-80FA-453A-8CAA-8A32228D3588}" destId="{938AB49D-BF98-416F-B699-4C19528FCBE2}" srcOrd="9" destOrd="0" presId="urn:microsoft.com/office/officeart/2005/8/layout/vProcess5"/>
    <dgm:cxn modelId="{DE535E4D-E498-4B8E-8547-D3C85843FF4D}" type="presParOf" srcId="{94071426-80FA-453A-8CAA-8A32228D3588}" destId="{7DF1FEFF-5DDF-43E8-B8F3-A413FA8E7DA4}" srcOrd="10" destOrd="0" presId="urn:microsoft.com/office/officeart/2005/8/layout/vProcess5"/>
    <dgm:cxn modelId="{0E8D015A-A961-4CA5-ADB5-0164C91277D3}" type="presParOf" srcId="{94071426-80FA-453A-8CAA-8A32228D3588}" destId="{0A216751-D997-4E4B-83C6-9A19008FBE2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B720A-45E1-4B3C-91E5-E83FA3292433}">
      <dsp:nvSpPr>
        <dsp:cNvPr id="0" name=""/>
        <dsp:cNvSpPr/>
      </dsp:nvSpPr>
      <dsp:spPr>
        <a:xfrm>
          <a:off x="3024347" y="2232238"/>
          <a:ext cx="2755089" cy="2383264"/>
        </a:xfrm>
        <a:prstGeom prst="hexagon">
          <a:avLst>
            <a:gd name="adj" fmla="val 28570"/>
            <a:gd name="vf" fmla="val 115470"/>
          </a:avLst>
        </a:prstGeom>
        <a:solidFill>
          <a:srgbClr val="541414"/>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Combined therapy</a:t>
          </a:r>
          <a:endParaRPr lang="en-IN" sz="1500" kern="1200" dirty="0"/>
        </a:p>
      </dsp:txBody>
      <dsp:txXfrm>
        <a:off x="3480904" y="2627178"/>
        <a:ext cx="1841975" cy="1593384"/>
      </dsp:txXfrm>
    </dsp:sp>
    <dsp:sp modelId="{494DAB87-A0E4-4FF8-A30C-E17542A76E4F}">
      <dsp:nvSpPr>
        <dsp:cNvPr id="0" name=""/>
        <dsp:cNvSpPr/>
      </dsp:nvSpPr>
      <dsp:spPr>
        <a:xfrm>
          <a:off x="4775681" y="1027350"/>
          <a:ext cx="1039487" cy="895655"/>
        </a:xfrm>
        <a:prstGeom prst="hexagon">
          <a:avLst>
            <a:gd name="adj" fmla="val 28900"/>
            <a:gd name="vf" fmla="val 115470"/>
          </a:avLst>
        </a:prstGeom>
        <a:solidFill>
          <a:srgbClr val="541414"/>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566538F-7527-422D-8405-B69103C168F0}">
      <dsp:nvSpPr>
        <dsp:cNvPr id="0" name=""/>
        <dsp:cNvSpPr/>
      </dsp:nvSpPr>
      <dsp:spPr>
        <a:xfrm>
          <a:off x="3304249" y="0"/>
          <a:ext cx="2257776" cy="1953241"/>
        </a:xfrm>
        <a:prstGeom prst="hexagon">
          <a:avLst>
            <a:gd name="adj" fmla="val 28570"/>
            <a:gd name="vf" fmla="val 115470"/>
          </a:avLst>
        </a:prstGeom>
        <a:solidFill>
          <a:srgbClr val="002A13"/>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Vasodilators</a:t>
          </a:r>
          <a:endParaRPr lang="en-IN" sz="1500" b="1" kern="1200" dirty="0"/>
        </a:p>
      </dsp:txBody>
      <dsp:txXfrm>
        <a:off x="3678411" y="323694"/>
        <a:ext cx="1509452" cy="1305853"/>
      </dsp:txXfrm>
    </dsp:sp>
    <dsp:sp modelId="{867C5A2C-891F-4B3E-9628-471CC843F03C}">
      <dsp:nvSpPr>
        <dsp:cNvPr id="0" name=""/>
        <dsp:cNvSpPr/>
      </dsp:nvSpPr>
      <dsp:spPr>
        <a:xfrm>
          <a:off x="5988844" y="2701749"/>
          <a:ext cx="1039487" cy="895655"/>
        </a:xfrm>
        <a:prstGeom prst="hexagon">
          <a:avLst>
            <a:gd name="adj" fmla="val 28900"/>
            <a:gd name="vf" fmla="val 115470"/>
          </a:avLst>
        </a:prstGeom>
        <a:solidFill>
          <a:srgbClr val="541414"/>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FE05209-CF0A-4389-A3D2-2F45F80BFA69}">
      <dsp:nvSpPr>
        <dsp:cNvPr id="0" name=""/>
        <dsp:cNvSpPr/>
      </dsp:nvSpPr>
      <dsp:spPr>
        <a:xfrm>
          <a:off x="5374892" y="1201374"/>
          <a:ext cx="2257776" cy="1953241"/>
        </a:xfrm>
        <a:prstGeom prst="hexagon">
          <a:avLst>
            <a:gd name="adj" fmla="val 28570"/>
            <a:gd name="vf" fmla="val 115470"/>
          </a:avLst>
        </a:prstGeom>
        <a:solidFill>
          <a:srgbClr val="19191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Diuretics</a:t>
          </a:r>
          <a:endParaRPr lang="en-IN" sz="1500" b="1" kern="1200" dirty="0"/>
        </a:p>
      </dsp:txBody>
      <dsp:txXfrm>
        <a:off x="5749054" y="1525068"/>
        <a:ext cx="1509452" cy="1305853"/>
      </dsp:txXfrm>
    </dsp:sp>
    <dsp:sp modelId="{1AC39E2D-3254-4CE9-9ACE-A3B00EE19477}">
      <dsp:nvSpPr>
        <dsp:cNvPr id="0" name=""/>
        <dsp:cNvSpPr/>
      </dsp:nvSpPr>
      <dsp:spPr>
        <a:xfrm>
          <a:off x="5146103" y="4591831"/>
          <a:ext cx="1039487" cy="895655"/>
        </a:xfrm>
        <a:prstGeom prst="hexagon">
          <a:avLst>
            <a:gd name="adj" fmla="val 28900"/>
            <a:gd name="vf" fmla="val 115470"/>
          </a:avLst>
        </a:prstGeom>
        <a:solidFill>
          <a:srgbClr val="541414"/>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55EE3EE-47EB-4E05-B78F-26C7B5D8E96B}">
      <dsp:nvSpPr>
        <dsp:cNvPr id="0" name=""/>
        <dsp:cNvSpPr/>
      </dsp:nvSpPr>
      <dsp:spPr>
        <a:xfrm>
          <a:off x="5374892" y="3563137"/>
          <a:ext cx="2257776" cy="1953241"/>
        </a:xfrm>
        <a:prstGeom prst="hexagon">
          <a:avLst>
            <a:gd name="adj" fmla="val 28570"/>
            <a:gd name="vf" fmla="val 115470"/>
          </a:avLst>
        </a:prstGeom>
        <a:solidFill>
          <a:srgbClr val="A6200A"/>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Plasma Expanders</a:t>
          </a:r>
          <a:endParaRPr lang="en-IN" sz="1500" b="1" kern="1200" dirty="0"/>
        </a:p>
      </dsp:txBody>
      <dsp:txXfrm>
        <a:off x="5749054" y="3886831"/>
        <a:ext cx="1509452" cy="1305853"/>
      </dsp:txXfrm>
    </dsp:sp>
    <dsp:sp modelId="{0453EFBD-334C-4788-9995-3B12F23E340C}">
      <dsp:nvSpPr>
        <dsp:cNvPr id="0" name=""/>
        <dsp:cNvSpPr/>
      </dsp:nvSpPr>
      <dsp:spPr>
        <a:xfrm>
          <a:off x="3055593" y="4788029"/>
          <a:ext cx="1039487" cy="895655"/>
        </a:xfrm>
        <a:prstGeom prst="hexagon">
          <a:avLst>
            <a:gd name="adj" fmla="val 28900"/>
            <a:gd name="vf" fmla="val 115470"/>
          </a:avLst>
        </a:prstGeom>
        <a:solidFill>
          <a:srgbClr val="541414"/>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53F74ED-B936-4A34-AFF8-5554DA952DC4}">
      <dsp:nvSpPr>
        <dsp:cNvPr id="0" name=""/>
        <dsp:cNvSpPr/>
      </dsp:nvSpPr>
      <dsp:spPr>
        <a:xfrm>
          <a:off x="3304249" y="4765856"/>
          <a:ext cx="2257776" cy="1953241"/>
        </a:xfrm>
        <a:prstGeom prst="hexagon">
          <a:avLst>
            <a:gd name="adj" fmla="val 28570"/>
            <a:gd name="vf" fmla="val 115470"/>
          </a:avLst>
        </a:prstGeom>
        <a:solidFill>
          <a:srgbClr val="00206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Corticosteroids</a:t>
          </a:r>
          <a:endParaRPr lang="en-IN" sz="1500" b="1" kern="1200" dirty="0"/>
        </a:p>
      </dsp:txBody>
      <dsp:txXfrm>
        <a:off x="3678411" y="5089550"/>
        <a:ext cx="1509452" cy="1305853"/>
      </dsp:txXfrm>
    </dsp:sp>
    <dsp:sp modelId="{D6D2448A-F1AB-4EA7-955B-F77EDE25D9C2}">
      <dsp:nvSpPr>
        <dsp:cNvPr id="0" name=""/>
        <dsp:cNvSpPr/>
      </dsp:nvSpPr>
      <dsp:spPr>
        <a:xfrm>
          <a:off x="1822563" y="3114301"/>
          <a:ext cx="1039487" cy="895655"/>
        </a:xfrm>
        <a:prstGeom prst="hexagon">
          <a:avLst>
            <a:gd name="adj" fmla="val 28900"/>
            <a:gd name="vf" fmla="val 115470"/>
          </a:avLst>
        </a:prstGeom>
        <a:solidFill>
          <a:srgbClr val="541414"/>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4065E0A-C50A-4234-A710-25B95F3B3DC7}">
      <dsp:nvSpPr>
        <dsp:cNvPr id="0" name=""/>
        <dsp:cNvSpPr/>
      </dsp:nvSpPr>
      <dsp:spPr>
        <a:xfrm>
          <a:off x="1223993" y="3564481"/>
          <a:ext cx="2257776" cy="1953241"/>
        </a:xfrm>
        <a:prstGeom prst="hexagon">
          <a:avLst>
            <a:gd name="adj" fmla="val 28570"/>
            <a:gd name="vf" fmla="val 115470"/>
          </a:avLst>
        </a:prstGeom>
        <a:solidFill>
          <a:srgbClr val="00B05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Contrast Dyes</a:t>
          </a:r>
          <a:endParaRPr lang="en-IN" sz="1500" b="1" kern="1200" dirty="0"/>
        </a:p>
      </dsp:txBody>
      <dsp:txXfrm>
        <a:off x="1598155" y="3888175"/>
        <a:ext cx="1509452" cy="1305853"/>
      </dsp:txXfrm>
    </dsp:sp>
    <dsp:sp modelId="{82D75194-8669-42A2-B42C-3FD172569C93}">
      <dsp:nvSpPr>
        <dsp:cNvPr id="0" name=""/>
        <dsp:cNvSpPr/>
      </dsp:nvSpPr>
      <dsp:spPr>
        <a:xfrm>
          <a:off x="1223993" y="1198687"/>
          <a:ext cx="2257776" cy="1953241"/>
        </a:xfrm>
        <a:prstGeom prst="hexagon">
          <a:avLst>
            <a:gd name="adj" fmla="val 28570"/>
            <a:gd name="vf" fmla="val 115470"/>
          </a:avLst>
        </a:prstGeom>
        <a:solidFill>
          <a:schemeClr val="accent1">
            <a:lumMod val="5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Vitamins</a:t>
          </a:r>
          <a:endParaRPr lang="en-IN" sz="1500" b="1" kern="1200" dirty="0"/>
        </a:p>
      </dsp:txBody>
      <dsp:txXfrm>
        <a:off x="1598155" y="1522381"/>
        <a:ext cx="1509452" cy="13058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09A49-508C-4848-86FC-4CCE30A87829}">
      <dsp:nvSpPr>
        <dsp:cNvPr id="0" name=""/>
        <dsp:cNvSpPr/>
      </dsp:nvSpPr>
      <dsp:spPr>
        <a:xfrm>
          <a:off x="3244459" y="2969"/>
          <a:ext cx="2516185" cy="1200320"/>
        </a:xfrm>
        <a:prstGeom prst="roundRect">
          <a:avLst/>
        </a:prstGeom>
        <a:solidFill>
          <a:srgbClr val="541414"/>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Bed Rest</a:t>
          </a:r>
          <a:endParaRPr lang="en-IN" sz="4000" kern="1200" dirty="0"/>
        </a:p>
      </dsp:txBody>
      <dsp:txXfrm>
        <a:off x="3303054" y="61564"/>
        <a:ext cx="2398995" cy="1083130"/>
      </dsp:txXfrm>
    </dsp:sp>
    <dsp:sp modelId="{7105A019-1B18-421E-80AF-83B796871992}">
      <dsp:nvSpPr>
        <dsp:cNvPr id="0" name=""/>
        <dsp:cNvSpPr/>
      </dsp:nvSpPr>
      <dsp:spPr>
        <a:xfrm>
          <a:off x="1676681" y="603129"/>
          <a:ext cx="5651740" cy="5651740"/>
        </a:xfrm>
        <a:custGeom>
          <a:avLst/>
          <a:gdLst/>
          <a:ahLst/>
          <a:cxnLst/>
          <a:rect l="0" t="0" r="0" b="0"/>
          <a:pathLst>
            <a:path>
              <a:moveTo>
                <a:pt x="4087630" y="297332"/>
              </a:moveTo>
              <a:arcTo wR="2825870" hR="2825870" stAng="17791174" swAng="488948"/>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839D08E-68E4-46B5-86D0-C0E44AF3741E}">
      <dsp:nvSpPr>
        <dsp:cNvPr id="0" name=""/>
        <dsp:cNvSpPr/>
      </dsp:nvSpPr>
      <dsp:spPr>
        <a:xfrm>
          <a:off x="5533560" y="1107182"/>
          <a:ext cx="2832534" cy="1817765"/>
        </a:xfrm>
        <a:prstGeom prst="roundRect">
          <a:avLst/>
        </a:prstGeom>
        <a:solidFill>
          <a:srgbClr val="A6200A"/>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Stool Softeners</a:t>
          </a:r>
          <a:endParaRPr lang="en-IN" sz="4000" kern="1200" dirty="0"/>
        </a:p>
      </dsp:txBody>
      <dsp:txXfrm>
        <a:off x="5622296" y="1195918"/>
        <a:ext cx="2655062" cy="1640293"/>
      </dsp:txXfrm>
    </dsp:sp>
    <dsp:sp modelId="{46CDB345-5D93-4A34-B3BB-0A2DE94B6497}">
      <dsp:nvSpPr>
        <dsp:cNvPr id="0" name=""/>
        <dsp:cNvSpPr/>
      </dsp:nvSpPr>
      <dsp:spPr>
        <a:xfrm>
          <a:off x="1676681" y="603129"/>
          <a:ext cx="5651740" cy="5651740"/>
        </a:xfrm>
        <a:custGeom>
          <a:avLst/>
          <a:gdLst/>
          <a:ahLst/>
          <a:cxnLst/>
          <a:rect l="0" t="0" r="0" b="0"/>
          <a:pathLst>
            <a:path>
              <a:moveTo>
                <a:pt x="5608203" y="2331740"/>
              </a:moveTo>
              <a:arcTo wR="2825870" hR="2825870" stAng="20995771" swAng="1208465"/>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3544BA7-CA7F-4FC2-BF54-E1FA6BE264E7}">
      <dsp:nvSpPr>
        <dsp:cNvPr id="0" name=""/>
        <dsp:cNvSpPr/>
      </dsp:nvSpPr>
      <dsp:spPr>
        <a:xfrm>
          <a:off x="5446324" y="3933058"/>
          <a:ext cx="3007005" cy="1817753"/>
        </a:xfrm>
        <a:prstGeom prst="roundRect">
          <a:avLst/>
        </a:prstGeom>
        <a:solidFill>
          <a:srgbClr val="19191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Stress</a:t>
          </a:r>
          <a:endParaRPr lang="en-IN" sz="4000" kern="1200" dirty="0"/>
        </a:p>
      </dsp:txBody>
      <dsp:txXfrm>
        <a:off x="5535059" y="4021793"/>
        <a:ext cx="2829535" cy="1640283"/>
      </dsp:txXfrm>
    </dsp:sp>
    <dsp:sp modelId="{6DC46307-8B4C-434C-9963-73CD3D59F71F}">
      <dsp:nvSpPr>
        <dsp:cNvPr id="0" name=""/>
        <dsp:cNvSpPr/>
      </dsp:nvSpPr>
      <dsp:spPr>
        <a:xfrm>
          <a:off x="1676681" y="603129"/>
          <a:ext cx="5651740" cy="5651740"/>
        </a:xfrm>
        <a:custGeom>
          <a:avLst/>
          <a:gdLst/>
          <a:ahLst/>
          <a:cxnLst/>
          <a:rect l="0" t="0" r="0" b="0"/>
          <a:pathLst>
            <a:path>
              <a:moveTo>
                <a:pt x="4432664" y="5150468"/>
              </a:moveTo>
              <a:arcTo wR="2825870" hR="2825870" stAng="3320834" swAng="584187"/>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7B3C2E9-6CB5-4A01-82C1-00EFF1B350DA}">
      <dsp:nvSpPr>
        <dsp:cNvPr id="0" name=""/>
        <dsp:cNvSpPr/>
      </dsp:nvSpPr>
      <dsp:spPr>
        <a:xfrm>
          <a:off x="3316469" y="5654710"/>
          <a:ext cx="2372165" cy="1200320"/>
        </a:xfrm>
        <a:prstGeom prst="roundRect">
          <a:avLst/>
        </a:prstGeom>
        <a:solidFill>
          <a:srgbClr val="002A13"/>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Alcohol </a:t>
          </a:r>
          <a:endParaRPr lang="en-IN" sz="4000" kern="1200" dirty="0"/>
        </a:p>
      </dsp:txBody>
      <dsp:txXfrm>
        <a:off x="3375064" y="5713305"/>
        <a:ext cx="2254975" cy="1083130"/>
      </dsp:txXfrm>
    </dsp:sp>
    <dsp:sp modelId="{3FF94C28-9C0D-45F1-9FBC-1C92A95BD869}">
      <dsp:nvSpPr>
        <dsp:cNvPr id="0" name=""/>
        <dsp:cNvSpPr/>
      </dsp:nvSpPr>
      <dsp:spPr>
        <a:xfrm>
          <a:off x="1676681" y="603129"/>
          <a:ext cx="5651740" cy="5651740"/>
        </a:xfrm>
        <a:custGeom>
          <a:avLst/>
          <a:gdLst/>
          <a:ahLst/>
          <a:cxnLst/>
          <a:rect l="0" t="0" r="0" b="0"/>
          <a:pathLst>
            <a:path>
              <a:moveTo>
                <a:pt x="1636530" y="5389268"/>
              </a:moveTo>
              <a:arcTo wR="2825870" hR="2825870" stAng="6893393" swAng="428312"/>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55080EF-ABF9-42A7-A2D2-3FEA3F1F3172}">
      <dsp:nvSpPr>
        <dsp:cNvPr id="0" name=""/>
        <dsp:cNvSpPr/>
      </dsp:nvSpPr>
      <dsp:spPr>
        <a:xfrm>
          <a:off x="403654" y="3861045"/>
          <a:ext cx="3303244" cy="1961779"/>
        </a:xfrm>
        <a:prstGeom prst="roundRect">
          <a:avLst/>
        </a:prstGeom>
        <a:solidFill>
          <a:schemeClr val="tx1">
            <a:lumMod val="95000"/>
            <a:lumOff val="5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Elevate Head</a:t>
          </a:r>
          <a:endParaRPr lang="en-IN" sz="4000" kern="1200" dirty="0"/>
        </a:p>
      </dsp:txBody>
      <dsp:txXfrm>
        <a:off x="499420" y="3956811"/>
        <a:ext cx="3111712" cy="1770247"/>
      </dsp:txXfrm>
    </dsp:sp>
    <dsp:sp modelId="{9E6EB06B-0571-4D42-A1CE-BB537E2020C2}">
      <dsp:nvSpPr>
        <dsp:cNvPr id="0" name=""/>
        <dsp:cNvSpPr/>
      </dsp:nvSpPr>
      <dsp:spPr>
        <a:xfrm>
          <a:off x="1676681" y="603129"/>
          <a:ext cx="5651740" cy="5651740"/>
        </a:xfrm>
        <a:custGeom>
          <a:avLst/>
          <a:gdLst/>
          <a:ahLst/>
          <a:cxnLst/>
          <a:rect l="0" t="0" r="0" b="0"/>
          <a:pathLst>
            <a:path>
              <a:moveTo>
                <a:pt x="31698" y="3247947"/>
              </a:moveTo>
              <a:arcTo wR="2825870" hR="2825870" stAng="10284604" swAng="1208875"/>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3B076CE-4A19-404C-B2B2-3764EF2736F4}">
      <dsp:nvSpPr>
        <dsp:cNvPr id="0" name=""/>
        <dsp:cNvSpPr/>
      </dsp:nvSpPr>
      <dsp:spPr>
        <a:xfrm>
          <a:off x="578116" y="1179195"/>
          <a:ext cx="2954320" cy="1673738"/>
        </a:xfrm>
        <a:prstGeom prst="roundRect">
          <a:avLst/>
        </a:prstGeom>
        <a:solidFill>
          <a:srgbClr val="C0000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Noise exposure</a:t>
          </a:r>
          <a:endParaRPr lang="en-IN" sz="4000" kern="1200" dirty="0"/>
        </a:p>
      </dsp:txBody>
      <dsp:txXfrm>
        <a:off x="659821" y="1260900"/>
        <a:ext cx="2790910" cy="1510328"/>
      </dsp:txXfrm>
    </dsp:sp>
    <dsp:sp modelId="{A4AF51F9-2B9B-4F13-8A42-30555B213BC0}">
      <dsp:nvSpPr>
        <dsp:cNvPr id="0" name=""/>
        <dsp:cNvSpPr/>
      </dsp:nvSpPr>
      <dsp:spPr>
        <a:xfrm>
          <a:off x="1676681" y="603129"/>
          <a:ext cx="5651740" cy="5651740"/>
        </a:xfrm>
        <a:custGeom>
          <a:avLst/>
          <a:gdLst/>
          <a:ahLst/>
          <a:cxnLst/>
          <a:rect l="0" t="0" r="0" b="0"/>
          <a:pathLst>
            <a:path>
              <a:moveTo>
                <a:pt x="1120159" y="572851"/>
              </a:moveTo>
              <a:arcTo wR="2825870" hR="2825870" stAng="13972287" swAng="635054"/>
            </a:path>
          </a:pathLst>
        </a:custGeom>
        <a:noFill/>
        <a:ln w="127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F42C-62D2-4BB4-9339-B7E7E4990DFB}">
      <dsp:nvSpPr>
        <dsp:cNvPr id="0" name=""/>
        <dsp:cNvSpPr/>
      </dsp:nvSpPr>
      <dsp:spPr>
        <a:xfrm>
          <a:off x="-6021171" y="-921324"/>
          <a:ext cx="7167793" cy="7167793"/>
        </a:xfrm>
        <a:prstGeom prst="blockArc">
          <a:avLst>
            <a:gd name="adj1" fmla="val 18900000"/>
            <a:gd name="adj2" fmla="val 2700000"/>
            <a:gd name="adj3" fmla="val 301"/>
          </a:avLst>
        </a:pr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3478DB-F5B1-4E8E-BDB8-767A48151011}">
      <dsp:nvSpPr>
        <dsp:cNvPr id="0" name=""/>
        <dsp:cNvSpPr/>
      </dsp:nvSpPr>
      <dsp:spPr>
        <a:xfrm>
          <a:off x="501075" y="332714"/>
          <a:ext cx="7632731" cy="665856"/>
        </a:xfrm>
        <a:prstGeom prst="rect">
          <a:avLst/>
        </a:prstGeom>
        <a:solidFill>
          <a:srgbClr val="00206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8523"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t>Definition</a:t>
          </a:r>
          <a:endParaRPr lang="en-IN" sz="4400" kern="1200" dirty="0"/>
        </a:p>
      </dsp:txBody>
      <dsp:txXfrm>
        <a:off x="501075" y="332714"/>
        <a:ext cx="7632731" cy="665856"/>
      </dsp:txXfrm>
    </dsp:sp>
    <dsp:sp modelId="{537E5F8C-612A-4DB5-A646-4E26B7DBF849}">
      <dsp:nvSpPr>
        <dsp:cNvPr id="0" name=""/>
        <dsp:cNvSpPr/>
      </dsp:nvSpPr>
      <dsp:spPr>
        <a:xfrm>
          <a:off x="84915" y="249482"/>
          <a:ext cx="832320" cy="832320"/>
        </a:xfrm>
        <a:prstGeom prst="ellipse">
          <a:avLst/>
        </a:prstGeom>
        <a:solidFill>
          <a:schemeClr val="tx2">
            <a:lumMod val="75000"/>
          </a:schemeClr>
        </a:solidFill>
        <a:ln w="12700" cap="flat" cmpd="sng" algn="ctr">
          <a:solidFill>
            <a:schemeClr val="accent4">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ADBBBEF-D2D1-4109-B4E8-8D1AF08E2F9F}">
      <dsp:nvSpPr>
        <dsp:cNvPr id="0" name=""/>
        <dsp:cNvSpPr/>
      </dsp:nvSpPr>
      <dsp:spPr>
        <a:xfrm>
          <a:off x="978208" y="1331179"/>
          <a:ext cx="7155598" cy="665856"/>
        </a:xfrm>
        <a:prstGeom prst="rect">
          <a:avLst/>
        </a:prstGeom>
        <a:solidFill>
          <a:srgbClr val="FF000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8523"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t>Etiopathogenesis</a:t>
          </a:r>
          <a:endParaRPr lang="en-IN" sz="4000" kern="1200" dirty="0"/>
        </a:p>
      </dsp:txBody>
      <dsp:txXfrm>
        <a:off x="978208" y="1331179"/>
        <a:ext cx="7155598" cy="665856"/>
      </dsp:txXfrm>
    </dsp:sp>
    <dsp:sp modelId="{1C8E62EA-F89B-481B-8406-4FFFE3F8CD95}">
      <dsp:nvSpPr>
        <dsp:cNvPr id="0" name=""/>
        <dsp:cNvSpPr/>
      </dsp:nvSpPr>
      <dsp:spPr>
        <a:xfrm>
          <a:off x="562048" y="1247947"/>
          <a:ext cx="832320" cy="832320"/>
        </a:xfrm>
        <a:prstGeom prst="ellipse">
          <a:avLst/>
        </a:prstGeom>
        <a:solidFill>
          <a:schemeClr val="tx2">
            <a:lumMod val="75000"/>
          </a:schemeClr>
        </a:solidFill>
        <a:ln w="12700" cap="flat" cmpd="sng" algn="ctr">
          <a:solidFill>
            <a:schemeClr val="accent4">
              <a:hueOff val="-3250790"/>
              <a:satOff val="15422"/>
              <a:lumOff val="-3333"/>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4B1E7FD-D7DA-43C5-BA4A-36D1E68D9867}">
      <dsp:nvSpPr>
        <dsp:cNvPr id="0" name=""/>
        <dsp:cNvSpPr/>
      </dsp:nvSpPr>
      <dsp:spPr>
        <a:xfrm>
          <a:off x="1124649" y="2329643"/>
          <a:ext cx="7009157" cy="665856"/>
        </a:xfrm>
        <a:prstGeom prst="rect">
          <a:avLst/>
        </a:prstGeom>
        <a:solidFill>
          <a:schemeClr val="accent6">
            <a:lumMod val="5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8523" tIns="101600" rIns="101600" bIns="101600" numCol="1" spcCol="1270" anchor="ctr" anchorCtr="0">
          <a:noAutofit/>
        </a:bodyPr>
        <a:lstStyle/>
        <a:p>
          <a:pPr lvl="0" algn="l" defTabSz="1778000">
            <a:lnSpc>
              <a:spcPct val="90000"/>
            </a:lnSpc>
            <a:spcBef>
              <a:spcPct val="0"/>
            </a:spcBef>
            <a:spcAft>
              <a:spcPct val="35000"/>
            </a:spcAft>
          </a:pPr>
          <a:r>
            <a:rPr lang="en-US" sz="4000" kern="1200" dirty="0" smtClean="0"/>
            <a:t>Clinical Features</a:t>
          </a:r>
          <a:endParaRPr lang="en-IN" sz="4000" kern="1200" dirty="0"/>
        </a:p>
      </dsp:txBody>
      <dsp:txXfrm>
        <a:off x="1124649" y="2329643"/>
        <a:ext cx="7009157" cy="665856"/>
      </dsp:txXfrm>
    </dsp:sp>
    <dsp:sp modelId="{99FB1F67-F774-4DFC-AA78-76224627FECD}">
      <dsp:nvSpPr>
        <dsp:cNvPr id="0" name=""/>
        <dsp:cNvSpPr/>
      </dsp:nvSpPr>
      <dsp:spPr>
        <a:xfrm>
          <a:off x="708489" y="2246411"/>
          <a:ext cx="832320" cy="832320"/>
        </a:xfrm>
        <a:prstGeom prst="ellipse">
          <a:avLst/>
        </a:prstGeom>
        <a:solidFill>
          <a:schemeClr val="tx2">
            <a:lumMod val="75000"/>
          </a:schemeClr>
        </a:solidFill>
        <a:ln w="12700" cap="flat" cmpd="sng" algn="ctr">
          <a:solidFill>
            <a:schemeClr val="accent4">
              <a:hueOff val="-6501581"/>
              <a:satOff val="30845"/>
              <a:lumOff val="-6667"/>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DD50E37-00E5-4927-8F98-8FA3F8B15A0C}">
      <dsp:nvSpPr>
        <dsp:cNvPr id="0" name=""/>
        <dsp:cNvSpPr/>
      </dsp:nvSpPr>
      <dsp:spPr>
        <a:xfrm>
          <a:off x="978208" y="3328108"/>
          <a:ext cx="7155598" cy="665856"/>
        </a:xfrm>
        <a:prstGeom prst="rect">
          <a:avLst/>
        </a:prstGeom>
        <a:solidFill>
          <a:srgbClr val="7030A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8523" tIns="101600" rIns="101600" bIns="101600" numCol="1" spcCol="1270" anchor="ctr" anchorCtr="0">
          <a:noAutofit/>
        </a:bodyPr>
        <a:lstStyle/>
        <a:p>
          <a:pPr lvl="0" algn="l" defTabSz="1778000">
            <a:lnSpc>
              <a:spcPct val="90000"/>
            </a:lnSpc>
            <a:spcBef>
              <a:spcPct val="0"/>
            </a:spcBef>
            <a:spcAft>
              <a:spcPct val="35000"/>
            </a:spcAft>
          </a:pPr>
          <a:r>
            <a:rPr lang="en-US" sz="4000" kern="1200" dirty="0" smtClean="0"/>
            <a:t>Diagnosis</a:t>
          </a:r>
          <a:endParaRPr lang="en-IN" sz="4000" kern="1200" dirty="0"/>
        </a:p>
      </dsp:txBody>
      <dsp:txXfrm>
        <a:off x="978208" y="3328108"/>
        <a:ext cx="7155598" cy="665856"/>
      </dsp:txXfrm>
    </dsp:sp>
    <dsp:sp modelId="{8C0E5796-0249-407A-ACCD-AC26B90A23DD}">
      <dsp:nvSpPr>
        <dsp:cNvPr id="0" name=""/>
        <dsp:cNvSpPr/>
      </dsp:nvSpPr>
      <dsp:spPr>
        <a:xfrm>
          <a:off x="562048" y="3244876"/>
          <a:ext cx="832320" cy="832320"/>
        </a:xfrm>
        <a:prstGeom prst="ellipse">
          <a:avLst/>
        </a:prstGeom>
        <a:solidFill>
          <a:schemeClr val="tx2">
            <a:lumMod val="75000"/>
          </a:schemeClr>
        </a:solidFill>
        <a:ln w="12700" cap="flat" cmpd="sng" algn="ctr">
          <a:solidFill>
            <a:schemeClr val="accent4">
              <a:hueOff val="-9752371"/>
              <a:satOff val="46267"/>
              <a:lumOff val="-1000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55191FC-ACF7-4E0A-9ED4-6C37CB233376}">
      <dsp:nvSpPr>
        <dsp:cNvPr id="0" name=""/>
        <dsp:cNvSpPr/>
      </dsp:nvSpPr>
      <dsp:spPr>
        <a:xfrm>
          <a:off x="501075" y="4245025"/>
          <a:ext cx="7632731" cy="828950"/>
        </a:xfrm>
        <a:prstGeom prst="rect">
          <a:avLst/>
        </a:prstGeom>
        <a:solidFill>
          <a:srgbClr val="07030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8523" tIns="22860" rIns="22860" bIns="22860" numCol="1" spcCol="1270" anchor="ctr" anchorCtr="0">
          <a:noAutofit/>
        </a:bodyPr>
        <a:lstStyle/>
        <a:p>
          <a:pPr lvl="0" algn="l" defTabSz="400050">
            <a:lnSpc>
              <a:spcPct val="90000"/>
            </a:lnSpc>
            <a:spcBef>
              <a:spcPct val="0"/>
            </a:spcBef>
            <a:spcAft>
              <a:spcPct val="35000"/>
            </a:spcAft>
          </a:pPr>
          <a:endParaRPr lang="en-US" sz="900" kern="1200" dirty="0" smtClean="0"/>
        </a:p>
        <a:p>
          <a:pPr lvl="0" algn="l" defTabSz="400050">
            <a:lnSpc>
              <a:spcPct val="90000"/>
            </a:lnSpc>
            <a:spcBef>
              <a:spcPct val="0"/>
            </a:spcBef>
            <a:spcAft>
              <a:spcPct val="35000"/>
            </a:spcAft>
          </a:pPr>
          <a:r>
            <a:rPr lang="en-US" sz="4000" kern="1200" dirty="0" smtClean="0"/>
            <a:t>Management</a:t>
          </a:r>
          <a:endParaRPr lang="en-US" sz="900" kern="1200" dirty="0" smtClean="0"/>
        </a:p>
        <a:p>
          <a:pPr lvl="0" algn="l" defTabSz="400050">
            <a:lnSpc>
              <a:spcPct val="90000"/>
            </a:lnSpc>
            <a:spcBef>
              <a:spcPct val="0"/>
            </a:spcBef>
            <a:spcAft>
              <a:spcPct val="35000"/>
            </a:spcAft>
          </a:pPr>
          <a:endParaRPr lang="en-US" sz="900" kern="1200" dirty="0" smtClean="0"/>
        </a:p>
        <a:p>
          <a:pPr lvl="0" algn="l" defTabSz="400050">
            <a:lnSpc>
              <a:spcPct val="90000"/>
            </a:lnSpc>
            <a:spcBef>
              <a:spcPct val="0"/>
            </a:spcBef>
            <a:spcAft>
              <a:spcPct val="35000"/>
            </a:spcAft>
          </a:pPr>
          <a:endParaRPr lang="en-IN" sz="900" kern="1200" dirty="0"/>
        </a:p>
      </dsp:txBody>
      <dsp:txXfrm>
        <a:off x="501075" y="4245025"/>
        <a:ext cx="7632731" cy="828950"/>
      </dsp:txXfrm>
    </dsp:sp>
    <dsp:sp modelId="{92129B6C-6E3F-4A64-BDC7-6ABC5A50DD81}">
      <dsp:nvSpPr>
        <dsp:cNvPr id="0" name=""/>
        <dsp:cNvSpPr/>
      </dsp:nvSpPr>
      <dsp:spPr>
        <a:xfrm>
          <a:off x="84915" y="4243340"/>
          <a:ext cx="832320" cy="832320"/>
        </a:xfrm>
        <a:prstGeom prst="ellipse">
          <a:avLst/>
        </a:prstGeom>
        <a:solidFill>
          <a:schemeClr val="tx2">
            <a:lumMod val="75000"/>
          </a:schemeClr>
        </a:solidFill>
        <a:ln w="12700" cap="flat" cmpd="sng" algn="ctr">
          <a:solidFill>
            <a:schemeClr val="accent4">
              <a:hueOff val="-13003162"/>
              <a:satOff val="61689"/>
              <a:lumOff val="-13333"/>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0BB60-4655-46BC-B67C-9A7D549500F2}">
      <dsp:nvSpPr>
        <dsp:cNvPr id="0" name=""/>
        <dsp:cNvSpPr/>
      </dsp:nvSpPr>
      <dsp:spPr>
        <a:xfrm>
          <a:off x="0" y="879998"/>
          <a:ext cx="871296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0DC9764-F917-4E03-8521-7F63E3C0C60E}">
      <dsp:nvSpPr>
        <dsp:cNvPr id="0" name=""/>
        <dsp:cNvSpPr/>
      </dsp:nvSpPr>
      <dsp:spPr>
        <a:xfrm>
          <a:off x="415227" y="63276"/>
          <a:ext cx="8289483" cy="1141442"/>
        </a:xfrm>
        <a:prstGeom prst="roundRect">
          <a:avLst/>
        </a:prstGeom>
        <a:solidFill>
          <a:srgbClr val="07030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600200">
            <a:lnSpc>
              <a:spcPct val="90000"/>
            </a:lnSpc>
            <a:spcBef>
              <a:spcPct val="0"/>
            </a:spcBef>
            <a:spcAft>
              <a:spcPct val="35000"/>
            </a:spcAft>
          </a:pPr>
          <a:r>
            <a:rPr lang="en-US" sz="3600" kern="1200" dirty="0" smtClean="0"/>
            <a:t>Devastating to patients</a:t>
          </a:r>
          <a:endParaRPr lang="en-IN" sz="3600" kern="1200" dirty="0"/>
        </a:p>
      </dsp:txBody>
      <dsp:txXfrm>
        <a:off x="470948" y="118997"/>
        <a:ext cx="8178041" cy="1030000"/>
      </dsp:txXfrm>
    </dsp:sp>
    <dsp:sp modelId="{48D432BF-5AD0-4954-8A29-09B4443596C1}">
      <dsp:nvSpPr>
        <dsp:cNvPr id="0" name=""/>
        <dsp:cNvSpPr/>
      </dsp:nvSpPr>
      <dsp:spPr>
        <a:xfrm>
          <a:off x="0" y="2216549"/>
          <a:ext cx="871296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C72A3D-4BE9-4A86-8042-BFBE639F1A82}">
      <dsp:nvSpPr>
        <dsp:cNvPr id="0" name=""/>
        <dsp:cNvSpPr/>
      </dsp:nvSpPr>
      <dsp:spPr>
        <a:xfrm>
          <a:off x="421183" y="1553198"/>
          <a:ext cx="8284679" cy="988071"/>
        </a:xfrm>
        <a:prstGeom prst="roundRect">
          <a:avLst/>
        </a:prstGeom>
        <a:solidFill>
          <a:schemeClr val="tx2">
            <a:lumMod val="75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600200">
            <a:lnSpc>
              <a:spcPct val="90000"/>
            </a:lnSpc>
            <a:spcBef>
              <a:spcPct val="0"/>
            </a:spcBef>
            <a:spcAft>
              <a:spcPct val="35000"/>
            </a:spcAft>
          </a:pPr>
          <a:r>
            <a:rPr lang="en-US" sz="3600" kern="1200" dirty="0" smtClean="0"/>
            <a:t>Frustrating for physicians</a:t>
          </a:r>
          <a:endParaRPr lang="en-IN" sz="3600" kern="1200" dirty="0"/>
        </a:p>
      </dsp:txBody>
      <dsp:txXfrm>
        <a:off x="469417" y="1601432"/>
        <a:ext cx="8188211" cy="891603"/>
      </dsp:txXfrm>
    </dsp:sp>
    <dsp:sp modelId="{64FB5F1C-4B60-4F6B-B85E-D7C54012F4FB}">
      <dsp:nvSpPr>
        <dsp:cNvPr id="0" name=""/>
        <dsp:cNvSpPr/>
      </dsp:nvSpPr>
      <dsp:spPr>
        <a:xfrm>
          <a:off x="0" y="3651978"/>
          <a:ext cx="871296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074FBD-86FF-4AC1-BCA7-94221FFC28F5}">
      <dsp:nvSpPr>
        <dsp:cNvPr id="0" name=""/>
        <dsp:cNvSpPr/>
      </dsp:nvSpPr>
      <dsp:spPr>
        <a:xfrm>
          <a:off x="414801" y="2889749"/>
          <a:ext cx="8296030" cy="1086948"/>
        </a:xfrm>
        <a:prstGeom prst="roundRect">
          <a:avLst/>
        </a:prstGeom>
        <a:solidFill>
          <a:schemeClr val="accent3">
            <a:lumMod val="5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778000">
            <a:lnSpc>
              <a:spcPct val="90000"/>
            </a:lnSpc>
            <a:spcBef>
              <a:spcPct val="0"/>
            </a:spcBef>
            <a:spcAft>
              <a:spcPct val="35000"/>
            </a:spcAft>
          </a:pPr>
          <a:r>
            <a:rPr lang="en-US" sz="4000" kern="1200" dirty="0" smtClean="0"/>
            <a:t>Definitive diagnosis &amp; treatment still unknown</a:t>
          </a:r>
          <a:endParaRPr lang="en-IN" sz="4000" kern="1200" dirty="0"/>
        </a:p>
      </dsp:txBody>
      <dsp:txXfrm>
        <a:off x="467861" y="2942809"/>
        <a:ext cx="8189910" cy="980828"/>
      </dsp:txXfrm>
    </dsp:sp>
    <dsp:sp modelId="{F739BF1C-509B-4989-BAD4-D295AD5AC6E1}">
      <dsp:nvSpPr>
        <dsp:cNvPr id="0" name=""/>
        <dsp:cNvSpPr/>
      </dsp:nvSpPr>
      <dsp:spPr>
        <a:xfrm>
          <a:off x="0" y="5070955"/>
          <a:ext cx="8712968"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548F97F-3966-472A-9E70-5CC514508151}">
      <dsp:nvSpPr>
        <dsp:cNvPr id="0" name=""/>
        <dsp:cNvSpPr/>
      </dsp:nvSpPr>
      <dsp:spPr>
        <a:xfrm>
          <a:off x="414801" y="4325178"/>
          <a:ext cx="8296030" cy="1070497"/>
        </a:xfrm>
        <a:prstGeom prst="roundRect">
          <a:avLst/>
        </a:prstGeom>
        <a:solidFill>
          <a:srgbClr val="00206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31" tIns="0" rIns="230531" bIns="0" numCol="1" spcCol="1270" anchor="ctr" anchorCtr="0">
          <a:noAutofit/>
        </a:bodyPr>
        <a:lstStyle/>
        <a:p>
          <a:pPr lvl="0" algn="l" defTabSz="1778000">
            <a:lnSpc>
              <a:spcPct val="90000"/>
            </a:lnSpc>
            <a:spcBef>
              <a:spcPct val="0"/>
            </a:spcBef>
            <a:spcAft>
              <a:spcPct val="35000"/>
            </a:spcAft>
          </a:pPr>
          <a:r>
            <a:rPr lang="en-US" sz="4000" kern="1200" dirty="0" smtClean="0"/>
            <a:t>First described by Dr. </a:t>
          </a:r>
          <a:r>
            <a:rPr lang="en-IN" sz="4000" kern="1200" dirty="0" smtClean="0"/>
            <a:t>De </a:t>
          </a:r>
          <a:r>
            <a:rPr lang="en-IN" sz="4000" kern="1200" dirty="0" err="1" smtClean="0"/>
            <a:t>Kleyn</a:t>
          </a:r>
          <a:r>
            <a:rPr lang="en-US" sz="4000" kern="1200" dirty="0" smtClean="0"/>
            <a:t> 1944</a:t>
          </a:r>
          <a:endParaRPr lang="en-IN" sz="4000" kern="1200" dirty="0"/>
        </a:p>
      </dsp:txBody>
      <dsp:txXfrm>
        <a:off x="467058" y="4377435"/>
        <a:ext cx="8191516" cy="965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4E7CC-EA33-426E-9317-24171C4310D5}">
      <dsp:nvSpPr>
        <dsp:cNvPr id="0" name=""/>
        <dsp:cNvSpPr/>
      </dsp:nvSpPr>
      <dsp:spPr>
        <a:xfrm>
          <a:off x="-6348691" y="-971450"/>
          <a:ext cx="7559476" cy="7559476"/>
        </a:xfrm>
        <a:prstGeom prst="blockArc">
          <a:avLst>
            <a:gd name="adj1" fmla="val 18900000"/>
            <a:gd name="adj2" fmla="val 2700000"/>
            <a:gd name="adj3" fmla="val 286"/>
          </a:avLst>
        </a:prstGeom>
        <a:noFill/>
        <a:ln w="285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9EC48E-4194-44FB-95A9-DDABB4404C0D}">
      <dsp:nvSpPr>
        <dsp:cNvPr id="0" name=""/>
        <dsp:cNvSpPr/>
      </dsp:nvSpPr>
      <dsp:spPr>
        <a:xfrm>
          <a:off x="779580" y="561657"/>
          <a:ext cx="7856697" cy="1123315"/>
        </a:xfrm>
        <a:prstGeom prst="rect">
          <a:avLst/>
        </a:prstGeom>
        <a:solidFill>
          <a:srgbClr val="0070C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91631" tIns="111760" rIns="111760" bIns="111760" numCol="1" spcCol="1270" anchor="ctr" anchorCtr="0">
          <a:noAutofit/>
        </a:bodyPr>
        <a:lstStyle/>
        <a:p>
          <a:pPr lvl="0" algn="l" defTabSz="1955800">
            <a:lnSpc>
              <a:spcPct val="90000"/>
            </a:lnSpc>
            <a:spcBef>
              <a:spcPct val="0"/>
            </a:spcBef>
            <a:spcAft>
              <a:spcPct val="35000"/>
            </a:spcAft>
          </a:pPr>
          <a:r>
            <a:rPr lang="en-US" sz="4400" kern="1200" dirty="0" smtClean="0">
              <a:solidFill>
                <a:schemeClr val="bg1"/>
              </a:solidFill>
            </a:rPr>
            <a:t>15000 cases reported per year worldwide</a:t>
          </a:r>
          <a:endParaRPr lang="en-IN" sz="4400" kern="1200" dirty="0">
            <a:solidFill>
              <a:schemeClr val="bg1"/>
            </a:solidFill>
          </a:endParaRPr>
        </a:p>
      </dsp:txBody>
      <dsp:txXfrm>
        <a:off x="779580" y="561657"/>
        <a:ext cx="7856697" cy="1123315"/>
      </dsp:txXfrm>
    </dsp:sp>
    <dsp:sp modelId="{BE9A4DD0-B795-458D-91A4-8D9750D9DE36}">
      <dsp:nvSpPr>
        <dsp:cNvPr id="0" name=""/>
        <dsp:cNvSpPr/>
      </dsp:nvSpPr>
      <dsp:spPr>
        <a:xfrm>
          <a:off x="77508" y="421243"/>
          <a:ext cx="1404143" cy="1404143"/>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9EF4697-8011-4A13-8B99-02327013477C}">
      <dsp:nvSpPr>
        <dsp:cNvPr id="0" name=""/>
        <dsp:cNvSpPr/>
      </dsp:nvSpPr>
      <dsp:spPr>
        <a:xfrm>
          <a:off x="1187905" y="2246630"/>
          <a:ext cx="7448372" cy="1123315"/>
        </a:xfrm>
        <a:prstGeom prst="rect">
          <a:avLst/>
        </a:prstGeom>
        <a:solidFill>
          <a:srgbClr val="7030A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91631"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4000 cases per year in US</a:t>
          </a:r>
          <a:endParaRPr lang="en-IN" sz="4200" kern="1200" dirty="0"/>
        </a:p>
      </dsp:txBody>
      <dsp:txXfrm>
        <a:off x="1187905" y="2246630"/>
        <a:ext cx="7448372" cy="1123315"/>
      </dsp:txXfrm>
    </dsp:sp>
    <dsp:sp modelId="{C815504D-04C6-4B9A-BE52-F072D1B5B21C}">
      <dsp:nvSpPr>
        <dsp:cNvPr id="0" name=""/>
        <dsp:cNvSpPr/>
      </dsp:nvSpPr>
      <dsp:spPr>
        <a:xfrm>
          <a:off x="485833" y="2106215"/>
          <a:ext cx="1404143" cy="1404143"/>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78FE532-8BD0-4AC2-970B-776525B46EF4}">
      <dsp:nvSpPr>
        <dsp:cNvPr id="0" name=""/>
        <dsp:cNvSpPr/>
      </dsp:nvSpPr>
      <dsp:spPr>
        <a:xfrm>
          <a:off x="779580" y="3931602"/>
          <a:ext cx="7856697" cy="1123315"/>
        </a:xfrm>
        <a:prstGeom prst="rect">
          <a:avLst/>
        </a:prstGeom>
        <a:solidFill>
          <a:schemeClr val="tx2">
            <a:lumMod val="5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91631" tIns="106680" rIns="106680" bIns="106680" numCol="1" spcCol="1270" anchor="ctr" anchorCtr="0">
          <a:noAutofit/>
        </a:bodyPr>
        <a:lstStyle/>
        <a:p>
          <a:pPr lvl="0" algn="l" defTabSz="1866900">
            <a:lnSpc>
              <a:spcPct val="90000"/>
            </a:lnSpc>
            <a:spcBef>
              <a:spcPct val="0"/>
            </a:spcBef>
            <a:spcAft>
              <a:spcPct val="35000"/>
            </a:spcAft>
          </a:pPr>
          <a:r>
            <a:rPr lang="en-US" sz="4200" kern="1200" dirty="0" smtClean="0"/>
            <a:t>Limited Indian data available</a:t>
          </a:r>
          <a:endParaRPr lang="en-IN" sz="4200" kern="1200" dirty="0"/>
        </a:p>
      </dsp:txBody>
      <dsp:txXfrm>
        <a:off x="779580" y="3931602"/>
        <a:ext cx="7856697" cy="1123315"/>
      </dsp:txXfrm>
    </dsp:sp>
    <dsp:sp modelId="{0516CBC7-923A-4B56-B396-51BA84911263}">
      <dsp:nvSpPr>
        <dsp:cNvPr id="0" name=""/>
        <dsp:cNvSpPr/>
      </dsp:nvSpPr>
      <dsp:spPr>
        <a:xfrm>
          <a:off x="77508" y="3791188"/>
          <a:ext cx="1404143" cy="1404143"/>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8ECB1-0FED-404F-9DB2-4F2DD4932139}">
      <dsp:nvSpPr>
        <dsp:cNvPr id="0" name=""/>
        <dsp:cNvSpPr/>
      </dsp:nvSpPr>
      <dsp:spPr>
        <a:xfrm>
          <a:off x="-6677775" y="-1021146"/>
          <a:ext cx="7947792" cy="7947792"/>
        </a:xfrm>
        <a:prstGeom prst="blockArc">
          <a:avLst>
            <a:gd name="adj1" fmla="val 18900000"/>
            <a:gd name="adj2" fmla="val 2700000"/>
            <a:gd name="adj3" fmla="val 272"/>
          </a:avLst>
        </a:prstGeom>
        <a:noFill/>
        <a:ln w="285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11E70F-A3DC-4A3A-AF27-8313FBB890B2}">
      <dsp:nvSpPr>
        <dsp:cNvPr id="0" name=""/>
        <dsp:cNvSpPr/>
      </dsp:nvSpPr>
      <dsp:spPr>
        <a:xfrm>
          <a:off x="554703" y="368975"/>
          <a:ext cx="8146249" cy="738423"/>
        </a:xfrm>
        <a:prstGeom prst="rect">
          <a:avLst/>
        </a:prstGeom>
        <a:solidFill>
          <a:srgbClr val="00206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124"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Highest incidence in 50-60 yrs. old</a:t>
          </a:r>
          <a:endParaRPr lang="en-IN" sz="3200" kern="1200" dirty="0"/>
        </a:p>
      </dsp:txBody>
      <dsp:txXfrm>
        <a:off x="554703" y="368975"/>
        <a:ext cx="8146249" cy="738423"/>
      </dsp:txXfrm>
    </dsp:sp>
    <dsp:sp modelId="{49424FC1-371B-4BF5-8323-65E4965D6D7C}">
      <dsp:nvSpPr>
        <dsp:cNvPr id="0" name=""/>
        <dsp:cNvSpPr/>
      </dsp:nvSpPr>
      <dsp:spPr>
        <a:xfrm>
          <a:off x="93189" y="276672"/>
          <a:ext cx="923029" cy="923029"/>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694304D-802C-4100-BFDB-530307B4673E}">
      <dsp:nvSpPr>
        <dsp:cNvPr id="0" name=""/>
        <dsp:cNvSpPr/>
      </dsp:nvSpPr>
      <dsp:spPr>
        <a:xfrm>
          <a:off x="1083836" y="1476256"/>
          <a:ext cx="7617117" cy="738423"/>
        </a:xfrm>
        <a:prstGeom prst="rect">
          <a:avLst/>
        </a:prstGeom>
        <a:solidFill>
          <a:srgbClr val="07030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124"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Lowest incidence in 20-30 yrs. old</a:t>
          </a:r>
          <a:endParaRPr lang="en-IN" sz="3200" kern="1200" dirty="0"/>
        </a:p>
      </dsp:txBody>
      <dsp:txXfrm>
        <a:off x="1083836" y="1476256"/>
        <a:ext cx="7617117" cy="738423"/>
      </dsp:txXfrm>
    </dsp:sp>
    <dsp:sp modelId="{51864E31-7C2A-4641-800B-09BB7CB1965B}">
      <dsp:nvSpPr>
        <dsp:cNvPr id="0" name=""/>
        <dsp:cNvSpPr/>
      </dsp:nvSpPr>
      <dsp:spPr>
        <a:xfrm>
          <a:off x="622321" y="1383953"/>
          <a:ext cx="923029" cy="923029"/>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426197-34F0-4C10-A918-D2C98C1BAFFE}">
      <dsp:nvSpPr>
        <dsp:cNvPr id="0" name=""/>
        <dsp:cNvSpPr/>
      </dsp:nvSpPr>
      <dsp:spPr>
        <a:xfrm>
          <a:off x="1246238" y="2583538"/>
          <a:ext cx="7454715" cy="738423"/>
        </a:xfrm>
        <a:prstGeom prst="rect">
          <a:avLst/>
        </a:prstGeom>
        <a:solidFill>
          <a:srgbClr val="002A13"/>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124"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M=W</a:t>
          </a:r>
          <a:endParaRPr lang="en-IN" sz="3200" kern="1200" dirty="0"/>
        </a:p>
      </dsp:txBody>
      <dsp:txXfrm>
        <a:off x="1246238" y="2583538"/>
        <a:ext cx="7454715" cy="738423"/>
      </dsp:txXfrm>
    </dsp:sp>
    <dsp:sp modelId="{F33674C5-830C-4CB9-8B3F-0CAB55C45703}">
      <dsp:nvSpPr>
        <dsp:cNvPr id="0" name=""/>
        <dsp:cNvSpPr/>
      </dsp:nvSpPr>
      <dsp:spPr>
        <a:xfrm>
          <a:off x="784723" y="2491235"/>
          <a:ext cx="923029" cy="923029"/>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4F5D081-2EB4-45C6-A336-69B194F95C3A}">
      <dsp:nvSpPr>
        <dsp:cNvPr id="0" name=""/>
        <dsp:cNvSpPr/>
      </dsp:nvSpPr>
      <dsp:spPr>
        <a:xfrm>
          <a:off x="1083836" y="3690819"/>
          <a:ext cx="7617117" cy="738423"/>
        </a:xfrm>
        <a:prstGeom prst="rect">
          <a:avLst/>
        </a:prstGeom>
        <a:solidFill>
          <a:srgbClr val="541414"/>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124"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Less than 5% bilateral</a:t>
          </a:r>
          <a:endParaRPr lang="en-IN" sz="3200" kern="1200" dirty="0"/>
        </a:p>
      </dsp:txBody>
      <dsp:txXfrm>
        <a:off x="1083836" y="3690819"/>
        <a:ext cx="7617117" cy="738423"/>
      </dsp:txXfrm>
    </dsp:sp>
    <dsp:sp modelId="{B5E8C877-3198-455D-A11A-1DBB5D62D4F9}">
      <dsp:nvSpPr>
        <dsp:cNvPr id="0" name=""/>
        <dsp:cNvSpPr/>
      </dsp:nvSpPr>
      <dsp:spPr>
        <a:xfrm>
          <a:off x="622321" y="3598516"/>
          <a:ext cx="923029" cy="923029"/>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7AC73D9-1112-4804-AEA3-0199745C5709}">
      <dsp:nvSpPr>
        <dsp:cNvPr id="0" name=""/>
        <dsp:cNvSpPr/>
      </dsp:nvSpPr>
      <dsp:spPr>
        <a:xfrm>
          <a:off x="554703" y="4798100"/>
          <a:ext cx="8146249" cy="738423"/>
        </a:xfrm>
        <a:prstGeom prst="rect">
          <a:avLst/>
        </a:prstGeom>
        <a:solidFill>
          <a:srgbClr val="19191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124" tIns="81280" rIns="81280" bIns="81280" numCol="1" spcCol="1270" anchor="ctr" anchorCtr="0">
          <a:noAutofit/>
        </a:bodyPr>
        <a:lstStyle/>
        <a:p>
          <a:pPr lvl="0" algn="l" defTabSz="1422400">
            <a:lnSpc>
              <a:spcPct val="90000"/>
            </a:lnSpc>
            <a:spcBef>
              <a:spcPct val="0"/>
            </a:spcBef>
            <a:spcAft>
              <a:spcPct val="35000"/>
            </a:spcAft>
          </a:pPr>
          <a:r>
            <a:rPr lang="en-IN" sz="3200" kern="1200" dirty="0" smtClean="0"/>
            <a:t>A specific cause in about 10% of patients</a:t>
          </a:r>
          <a:r>
            <a:rPr lang="en-US" sz="3200" kern="1200" dirty="0" smtClean="0"/>
            <a:t> </a:t>
          </a:r>
          <a:endParaRPr lang="en-IN" sz="3200" kern="1200" dirty="0"/>
        </a:p>
      </dsp:txBody>
      <dsp:txXfrm>
        <a:off x="554703" y="4798100"/>
        <a:ext cx="8146249" cy="738423"/>
      </dsp:txXfrm>
    </dsp:sp>
    <dsp:sp modelId="{9BFEE6A6-D70C-4D13-9AE3-F8F0A4DC3AE2}">
      <dsp:nvSpPr>
        <dsp:cNvPr id="0" name=""/>
        <dsp:cNvSpPr/>
      </dsp:nvSpPr>
      <dsp:spPr>
        <a:xfrm>
          <a:off x="93189" y="4705797"/>
          <a:ext cx="923029" cy="923029"/>
        </a:xfrm>
        <a:prstGeom prst="ellipse">
          <a:avLst/>
        </a:prstGeom>
        <a:solidFill>
          <a:srgbClr val="C00000"/>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4D8A-5DCD-46DC-820E-17BAA1809F99}">
      <dsp:nvSpPr>
        <dsp:cNvPr id="0" name=""/>
        <dsp:cNvSpPr/>
      </dsp:nvSpPr>
      <dsp:spPr>
        <a:xfrm>
          <a:off x="-6805881" y="-1041078"/>
          <a:ext cx="8103544" cy="8103544"/>
        </a:xfrm>
        <a:prstGeom prst="blockArc">
          <a:avLst>
            <a:gd name="adj1" fmla="val 18900000"/>
            <a:gd name="adj2" fmla="val 2700000"/>
            <a:gd name="adj3" fmla="val 267"/>
          </a:avLst>
        </a:prstGeom>
        <a:noFill/>
        <a:ln w="285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30EEDB-F742-48EF-A707-0B23AC503BC7}">
      <dsp:nvSpPr>
        <dsp:cNvPr id="0" name=""/>
        <dsp:cNvSpPr/>
      </dsp:nvSpPr>
      <dsp:spPr>
        <a:xfrm>
          <a:off x="835768" y="602138"/>
          <a:ext cx="8045749" cy="1204277"/>
        </a:xfrm>
        <a:prstGeom prst="rect">
          <a:avLst/>
        </a:prstGeom>
        <a:solidFill>
          <a:srgbClr val="0D0303"/>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5895" tIns="68580" rIns="68580" bIns="68580" numCol="1" spcCol="1270" anchor="ctr" anchorCtr="0">
          <a:noAutofit/>
        </a:bodyPr>
        <a:lstStyle/>
        <a:p>
          <a:pPr lvl="0" algn="l" defTabSz="1200150">
            <a:lnSpc>
              <a:spcPct val="90000"/>
            </a:lnSpc>
            <a:spcBef>
              <a:spcPct val="0"/>
            </a:spcBef>
            <a:spcAft>
              <a:spcPct val="35000"/>
            </a:spcAft>
          </a:pPr>
          <a:r>
            <a:rPr lang="en-IN" sz="2700" kern="1200" dirty="0" smtClean="0"/>
            <a:t>Tinnitus occurs in about 80% of patients</a:t>
          </a:r>
          <a:endParaRPr lang="en-IN" sz="2700" kern="1200" dirty="0"/>
        </a:p>
      </dsp:txBody>
      <dsp:txXfrm>
        <a:off x="835768" y="602138"/>
        <a:ext cx="8045749" cy="1204277"/>
      </dsp:txXfrm>
    </dsp:sp>
    <dsp:sp modelId="{7F758BDB-0F5F-450B-B05A-8134F6593AEF}">
      <dsp:nvSpPr>
        <dsp:cNvPr id="0" name=""/>
        <dsp:cNvSpPr/>
      </dsp:nvSpPr>
      <dsp:spPr>
        <a:xfrm>
          <a:off x="83095" y="451604"/>
          <a:ext cx="1505346" cy="1505346"/>
        </a:xfrm>
        <a:prstGeom prst="ellipse">
          <a:avLst/>
        </a:prstGeom>
        <a:solidFill>
          <a:srgbClr val="002A13"/>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6BC605-76B0-48C5-B935-087384C3B66E}">
      <dsp:nvSpPr>
        <dsp:cNvPr id="0" name=""/>
        <dsp:cNvSpPr/>
      </dsp:nvSpPr>
      <dsp:spPr>
        <a:xfrm>
          <a:off x="1273523" y="2408554"/>
          <a:ext cx="7607994" cy="1204277"/>
        </a:xfrm>
        <a:prstGeom prst="rect">
          <a:avLst/>
        </a:prstGeom>
        <a:solidFill>
          <a:srgbClr val="C0000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5895" tIns="68580" rIns="68580" bIns="68580" numCol="1" spcCol="1270" anchor="ctr" anchorCtr="0">
          <a:noAutofit/>
        </a:bodyPr>
        <a:lstStyle/>
        <a:p>
          <a:pPr lvl="0" algn="l" defTabSz="1200150">
            <a:lnSpc>
              <a:spcPct val="90000"/>
            </a:lnSpc>
            <a:spcBef>
              <a:spcPct val="0"/>
            </a:spcBef>
            <a:spcAft>
              <a:spcPct val="35000"/>
            </a:spcAft>
          </a:pPr>
          <a:r>
            <a:rPr lang="en-IN" sz="2700" kern="1200" dirty="0" smtClean="0"/>
            <a:t>Vertigo, indicating an associated peripheral vestibular dysfunction, in about 30%.</a:t>
          </a:r>
          <a:endParaRPr lang="en-IN" sz="2700" kern="1200" dirty="0"/>
        </a:p>
      </dsp:txBody>
      <dsp:txXfrm>
        <a:off x="1273523" y="2408554"/>
        <a:ext cx="7607994" cy="1204277"/>
      </dsp:txXfrm>
    </dsp:sp>
    <dsp:sp modelId="{BE5DC0F3-B1C3-4213-8681-E8F4B0944C3D}">
      <dsp:nvSpPr>
        <dsp:cNvPr id="0" name=""/>
        <dsp:cNvSpPr/>
      </dsp:nvSpPr>
      <dsp:spPr>
        <a:xfrm>
          <a:off x="520849" y="2258020"/>
          <a:ext cx="1505346" cy="1505346"/>
        </a:xfrm>
        <a:prstGeom prst="ellipse">
          <a:avLst/>
        </a:prstGeom>
        <a:solidFill>
          <a:srgbClr val="002A13"/>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67C380E-E3DC-461E-8839-9BDA41161AD2}">
      <dsp:nvSpPr>
        <dsp:cNvPr id="0" name=""/>
        <dsp:cNvSpPr/>
      </dsp:nvSpPr>
      <dsp:spPr>
        <a:xfrm>
          <a:off x="835768" y="4214970"/>
          <a:ext cx="8045749" cy="1204277"/>
        </a:xfrm>
        <a:prstGeom prst="rect">
          <a:avLst/>
        </a:prstGeom>
        <a:solidFill>
          <a:srgbClr val="002A13"/>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5895" tIns="68580" rIns="68580" bIns="68580" numCol="1" spcCol="1270" anchor="ctr" anchorCtr="0">
          <a:noAutofit/>
        </a:bodyPr>
        <a:lstStyle/>
        <a:p>
          <a:pPr lvl="0" algn="l" defTabSz="1200150">
            <a:lnSpc>
              <a:spcPct val="90000"/>
            </a:lnSpc>
            <a:spcBef>
              <a:spcPct val="0"/>
            </a:spcBef>
            <a:spcAft>
              <a:spcPct val="35000"/>
            </a:spcAft>
          </a:pPr>
          <a:r>
            <a:rPr lang="en-IN" sz="2700" kern="1200" dirty="0" smtClean="0"/>
            <a:t> Up to 80% of patients report a feeling of ear fullness.</a:t>
          </a:r>
          <a:endParaRPr lang="en-IN" sz="2700" kern="1200" dirty="0"/>
        </a:p>
      </dsp:txBody>
      <dsp:txXfrm>
        <a:off x="835768" y="4214970"/>
        <a:ext cx="8045749" cy="1204277"/>
      </dsp:txXfrm>
    </dsp:sp>
    <dsp:sp modelId="{669951F8-7903-4195-873F-2F95CE1022BD}">
      <dsp:nvSpPr>
        <dsp:cNvPr id="0" name=""/>
        <dsp:cNvSpPr/>
      </dsp:nvSpPr>
      <dsp:spPr>
        <a:xfrm>
          <a:off x="83095" y="4064436"/>
          <a:ext cx="1505346" cy="1505346"/>
        </a:xfrm>
        <a:prstGeom prst="ellipse">
          <a:avLst/>
        </a:prstGeom>
        <a:solidFill>
          <a:srgbClr val="002A13"/>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3729-92AA-4685-BB5A-952F4DBD1AF3}">
      <dsp:nvSpPr>
        <dsp:cNvPr id="0" name=""/>
        <dsp:cNvSpPr/>
      </dsp:nvSpPr>
      <dsp:spPr>
        <a:xfrm>
          <a:off x="-6350890" y="-971450"/>
          <a:ext cx="7559476" cy="7559476"/>
        </a:xfrm>
        <a:prstGeom prst="blockArc">
          <a:avLst>
            <a:gd name="adj1" fmla="val 18900000"/>
            <a:gd name="adj2" fmla="val 2700000"/>
            <a:gd name="adj3" fmla="val 286"/>
          </a:avLst>
        </a:prstGeom>
        <a:noFill/>
        <a:ln w="28575"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8110D5-63F3-4EAD-B401-AF2EC816BEED}">
      <dsp:nvSpPr>
        <dsp:cNvPr id="0" name=""/>
        <dsp:cNvSpPr/>
      </dsp:nvSpPr>
      <dsp:spPr>
        <a:xfrm>
          <a:off x="632473" y="431802"/>
          <a:ext cx="8073043" cy="864053"/>
        </a:xfrm>
        <a:prstGeom prst="rect">
          <a:avLst/>
        </a:prstGeom>
        <a:solidFill>
          <a:schemeClr val="accent5">
            <a:lumMod val="5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43"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Onset occurs in &lt; 72 hours</a:t>
          </a:r>
          <a:endParaRPr lang="en-IN" sz="3600" kern="1200" dirty="0"/>
        </a:p>
      </dsp:txBody>
      <dsp:txXfrm>
        <a:off x="632473" y="431802"/>
        <a:ext cx="8073043" cy="864053"/>
      </dsp:txXfrm>
    </dsp:sp>
    <dsp:sp modelId="{BC7AAD96-242B-46FE-8F16-88574125E1A6}">
      <dsp:nvSpPr>
        <dsp:cNvPr id="0" name=""/>
        <dsp:cNvSpPr/>
      </dsp:nvSpPr>
      <dsp:spPr>
        <a:xfrm>
          <a:off x="92440" y="323795"/>
          <a:ext cx="1080067" cy="1080067"/>
        </a:xfrm>
        <a:prstGeom prst="ellipse">
          <a:avLst/>
        </a:prstGeom>
        <a:solidFill>
          <a:srgbClr val="191911"/>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B187C4D-93BF-4DE9-A48D-E139183F670D}">
      <dsp:nvSpPr>
        <dsp:cNvPr id="0" name=""/>
        <dsp:cNvSpPr/>
      </dsp:nvSpPr>
      <dsp:spPr>
        <a:xfrm>
          <a:off x="1079661" y="1728418"/>
          <a:ext cx="7577661" cy="864053"/>
        </a:xfrm>
        <a:prstGeom prst="rect">
          <a:avLst/>
        </a:prstGeom>
        <a:solidFill>
          <a:srgbClr val="07030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43" tIns="91440" rIns="91440" bIns="91440" numCol="1" spcCol="1270" anchor="ctr" anchorCtr="0">
          <a:noAutofit/>
        </a:bodyPr>
        <a:lstStyle/>
        <a:p>
          <a:pPr lvl="0" algn="l" defTabSz="1600200">
            <a:lnSpc>
              <a:spcPct val="90000"/>
            </a:lnSpc>
            <a:spcBef>
              <a:spcPct val="0"/>
            </a:spcBef>
            <a:spcAft>
              <a:spcPct val="35000"/>
            </a:spcAft>
          </a:pPr>
          <a:r>
            <a:rPr lang="en-US" sz="3600" i="0" kern="1200" dirty="0" smtClean="0"/>
            <a:t>Recovery rate without treatment 32% to 79%</a:t>
          </a:r>
          <a:endParaRPr lang="en-IN" sz="3600" i="0" kern="1200" dirty="0"/>
        </a:p>
      </dsp:txBody>
      <dsp:txXfrm>
        <a:off x="1079661" y="1728418"/>
        <a:ext cx="7577661" cy="864053"/>
      </dsp:txXfrm>
    </dsp:sp>
    <dsp:sp modelId="{D7ADA4FA-A048-4F15-AA04-9ECECCC1396E}">
      <dsp:nvSpPr>
        <dsp:cNvPr id="0" name=""/>
        <dsp:cNvSpPr/>
      </dsp:nvSpPr>
      <dsp:spPr>
        <a:xfrm>
          <a:off x="587822" y="1620101"/>
          <a:ext cx="1080067" cy="1080067"/>
        </a:xfrm>
        <a:prstGeom prst="ellipse">
          <a:avLst/>
        </a:prstGeom>
        <a:solidFill>
          <a:srgbClr val="191911"/>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AF48093-43E1-4AC9-9EE6-2E4A21B292BA}">
      <dsp:nvSpPr>
        <dsp:cNvPr id="0" name=""/>
        <dsp:cNvSpPr/>
      </dsp:nvSpPr>
      <dsp:spPr>
        <a:xfrm>
          <a:off x="1127855" y="3024413"/>
          <a:ext cx="7577661" cy="864053"/>
        </a:xfrm>
        <a:prstGeom prst="rect">
          <a:avLst/>
        </a:prstGeom>
        <a:solidFill>
          <a:srgbClr val="19191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43"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Usually within two weeks of onset</a:t>
          </a:r>
          <a:endParaRPr lang="en-IN" sz="3600" kern="1200" dirty="0"/>
        </a:p>
      </dsp:txBody>
      <dsp:txXfrm>
        <a:off x="1127855" y="3024413"/>
        <a:ext cx="7577661" cy="864053"/>
      </dsp:txXfrm>
    </dsp:sp>
    <dsp:sp modelId="{B151F025-C4B2-4989-ABB0-5405A5658939}">
      <dsp:nvSpPr>
        <dsp:cNvPr id="0" name=""/>
        <dsp:cNvSpPr/>
      </dsp:nvSpPr>
      <dsp:spPr>
        <a:xfrm>
          <a:off x="587822" y="2916406"/>
          <a:ext cx="1080067" cy="1080067"/>
        </a:xfrm>
        <a:prstGeom prst="ellipse">
          <a:avLst/>
        </a:prstGeom>
        <a:solidFill>
          <a:srgbClr val="191911"/>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4C49773-825A-4E25-AFC4-F5EBE83F65C9}">
      <dsp:nvSpPr>
        <dsp:cNvPr id="0" name=""/>
        <dsp:cNvSpPr/>
      </dsp:nvSpPr>
      <dsp:spPr>
        <a:xfrm>
          <a:off x="647651" y="4392711"/>
          <a:ext cx="8073043" cy="864053"/>
        </a:xfrm>
        <a:prstGeom prst="rect">
          <a:avLst/>
        </a:prstGeom>
        <a:solidFill>
          <a:schemeClr val="accent3">
            <a:lumMod val="5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43"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Only 36% patients have complete recovery</a:t>
          </a:r>
          <a:endParaRPr lang="en-IN" sz="3600" kern="1200" dirty="0"/>
        </a:p>
      </dsp:txBody>
      <dsp:txXfrm>
        <a:off x="647651" y="4392711"/>
        <a:ext cx="8073043" cy="864053"/>
      </dsp:txXfrm>
    </dsp:sp>
    <dsp:sp modelId="{75E1D6C8-33DE-4004-AC5B-9384779F57AF}">
      <dsp:nvSpPr>
        <dsp:cNvPr id="0" name=""/>
        <dsp:cNvSpPr/>
      </dsp:nvSpPr>
      <dsp:spPr>
        <a:xfrm>
          <a:off x="92440" y="4212712"/>
          <a:ext cx="1080067" cy="1080067"/>
        </a:xfrm>
        <a:prstGeom prst="ellipse">
          <a:avLst/>
        </a:prstGeom>
        <a:solidFill>
          <a:srgbClr val="191911"/>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B4C2-4529-47D7-8634-1D5A70BF3783}">
      <dsp:nvSpPr>
        <dsp:cNvPr id="0" name=""/>
        <dsp:cNvSpPr/>
      </dsp:nvSpPr>
      <dsp:spPr>
        <a:xfrm>
          <a:off x="0" y="389498"/>
          <a:ext cx="87137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29CC709-8BAE-4A43-B391-1E28AA085C99}">
      <dsp:nvSpPr>
        <dsp:cNvPr id="0" name=""/>
        <dsp:cNvSpPr/>
      </dsp:nvSpPr>
      <dsp:spPr>
        <a:xfrm>
          <a:off x="414840" y="79538"/>
          <a:ext cx="8296810" cy="619920"/>
        </a:xfrm>
        <a:prstGeom prst="roundRect">
          <a:avLst/>
        </a:prstGeom>
        <a:solidFill>
          <a:srgbClr val="002A13"/>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52" tIns="0" rIns="230552" bIns="0" numCol="1" spcCol="1270" anchor="ctr" anchorCtr="0">
          <a:noAutofit/>
        </a:bodyPr>
        <a:lstStyle/>
        <a:p>
          <a:pPr lvl="0" algn="l" defTabSz="1778000">
            <a:lnSpc>
              <a:spcPct val="90000"/>
            </a:lnSpc>
            <a:spcBef>
              <a:spcPct val="0"/>
            </a:spcBef>
            <a:spcAft>
              <a:spcPct val="35000"/>
            </a:spcAft>
          </a:pPr>
          <a:r>
            <a:rPr lang="en-IN" sz="4000" kern="1200" dirty="0" smtClean="0"/>
            <a:t>Viral and infectious </a:t>
          </a:r>
          <a:endParaRPr lang="en-IN" sz="4000" kern="1200" dirty="0"/>
        </a:p>
      </dsp:txBody>
      <dsp:txXfrm>
        <a:off x="445102" y="109800"/>
        <a:ext cx="8236286" cy="559396"/>
      </dsp:txXfrm>
    </dsp:sp>
    <dsp:sp modelId="{736DE0A4-86AD-42A7-BB23-FC1FFCF3D32B}">
      <dsp:nvSpPr>
        <dsp:cNvPr id="0" name=""/>
        <dsp:cNvSpPr/>
      </dsp:nvSpPr>
      <dsp:spPr>
        <a:xfrm>
          <a:off x="0" y="1342058"/>
          <a:ext cx="87137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A0AF52-C22B-441C-8929-331579E636C4}">
      <dsp:nvSpPr>
        <dsp:cNvPr id="0" name=""/>
        <dsp:cNvSpPr/>
      </dsp:nvSpPr>
      <dsp:spPr>
        <a:xfrm>
          <a:off x="414840" y="1032098"/>
          <a:ext cx="8296810" cy="619920"/>
        </a:xfrm>
        <a:prstGeom prst="roundRect">
          <a:avLst/>
        </a:prstGeom>
        <a:solidFill>
          <a:srgbClr val="C0000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52" tIns="0" rIns="230552" bIns="0" numCol="1" spcCol="1270" anchor="ctr" anchorCtr="0">
          <a:noAutofit/>
        </a:bodyPr>
        <a:lstStyle/>
        <a:p>
          <a:pPr lvl="0" algn="l" defTabSz="1778000">
            <a:lnSpc>
              <a:spcPct val="90000"/>
            </a:lnSpc>
            <a:spcBef>
              <a:spcPct val="0"/>
            </a:spcBef>
            <a:spcAft>
              <a:spcPct val="35000"/>
            </a:spcAft>
          </a:pPr>
          <a:r>
            <a:rPr lang="en-IN" sz="4000" kern="1200" dirty="0" smtClean="0"/>
            <a:t>Autoimmune</a:t>
          </a:r>
          <a:endParaRPr lang="en-IN" sz="4000" kern="1200" dirty="0"/>
        </a:p>
      </dsp:txBody>
      <dsp:txXfrm>
        <a:off x="445102" y="1062360"/>
        <a:ext cx="8236286" cy="559396"/>
      </dsp:txXfrm>
    </dsp:sp>
    <dsp:sp modelId="{C823AB14-C3F8-4533-BC9D-BFEED46A6ACA}">
      <dsp:nvSpPr>
        <dsp:cNvPr id="0" name=""/>
        <dsp:cNvSpPr/>
      </dsp:nvSpPr>
      <dsp:spPr>
        <a:xfrm>
          <a:off x="0" y="2294618"/>
          <a:ext cx="87137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7825132-870E-48E2-9D50-805CE83542F1}">
      <dsp:nvSpPr>
        <dsp:cNvPr id="0" name=""/>
        <dsp:cNvSpPr/>
      </dsp:nvSpPr>
      <dsp:spPr>
        <a:xfrm>
          <a:off x="414840" y="1984658"/>
          <a:ext cx="8296810" cy="619920"/>
        </a:xfrm>
        <a:prstGeom prst="roundRect">
          <a:avLst/>
        </a:prstGeom>
        <a:solidFill>
          <a:srgbClr val="7030A0"/>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52" tIns="0" rIns="230552" bIns="0" numCol="1" spcCol="1270" anchor="ctr" anchorCtr="0">
          <a:noAutofit/>
        </a:bodyPr>
        <a:lstStyle/>
        <a:p>
          <a:pPr lvl="0" algn="l" defTabSz="1778000">
            <a:lnSpc>
              <a:spcPct val="90000"/>
            </a:lnSpc>
            <a:spcBef>
              <a:spcPct val="0"/>
            </a:spcBef>
            <a:spcAft>
              <a:spcPct val="35000"/>
            </a:spcAft>
          </a:pPr>
          <a:r>
            <a:rPr lang="en-IN" sz="4000" kern="1200" dirty="0" smtClean="0"/>
            <a:t>Labyrinthine membrane rupture</a:t>
          </a:r>
          <a:endParaRPr lang="en-IN" sz="4000" kern="1200" dirty="0"/>
        </a:p>
      </dsp:txBody>
      <dsp:txXfrm>
        <a:off x="445102" y="2014920"/>
        <a:ext cx="8236286" cy="559396"/>
      </dsp:txXfrm>
    </dsp:sp>
    <dsp:sp modelId="{3D6F691B-D4C5-4FC0-83F5-B64BC4C1CE22}">
      <dsp:nvSpPr>
        <dsp:cNvPr id="0" name=""/>
        <dsp:cNvSpPr/>
      </dsp:nvSpPr>
      <dsp:spPr>
        <a:xfrm>
          <a:off x="0" y="3247178"/>
          <a:ext cx="87137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D069C05-3545-45CD-9F45-DE29EA229145}">
      <dsp:nvSpPr>
        <dsp:cNvPr id="0" name=""/>
        <dsp:cNvSpPr/>
      </dsp:nvSpPr>
      <dsp:spPr>
        <a:xfrm>
          <a:off x="414840" y="2937218"/>
          <a:ext cx="8296810" cy="619920"/>
        </a:xfrm>
        <a:prstGeom prst="roundRect">
          <a:avLst/>
        </a:prstGeom>
        <a:solidFill>
          <a:schemeClr val="accent2">
            <a:lumMod val="5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52" tIns="0" rIns="230552" bIns="0" numCol="1" spcCol="1270" anchor="ctr" anchorCtr="0">
          <a:noAutofit/>
        </a:bodyPr>
        <a:lstStyle/>
        <a:p>
          <a:pPr lvl="0" algn="l" defTabSz="1778000">
            <a:lnSpc>
              <a:spcPct val="90000"/>
            </a:lnSpc>
            <a:spcBef>
              <a:spcPct val="0"/>
            </a:spcBef>
            <a:spcAft>
              <a:spcPct val="35000"/>
            </a:spcAft>
          </a:pPr>
          <a:r>
            <a:rPr lang="en-IN" sz="4000" kern="1200" dirty="0" smtClean="0"/>
            <a:t>Vascular </a:t>
          </a:r>
          <a:endParaRPr lang="en-IN" sz="4000" kern="1200" dirty="0"/>
        </a:p>
      </dsp:txBody>
      <dsp:txXfrm>
        <a:off x="445102" y="2967480"/>
        <a:ext cx="8236286" cy="559396"/>
      </dsp:txXfrm>
    </dsp:sp>
    <dsp:sp modelId="{00EA2A80-79BA-4557-B896-2E02182AFCB3}">
      <dsp:nvSpPr>
        <dsp:cNvPr id="0" name=""/>
        <dsp:cNvSpPr/>
      </dsp:nvSpPr>
      <dsp:spPr>
        <a:xfrm>
          <a:off x="0" y="3888534"/>
          <a:ext cx="87137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5232E4D-40FD-44EB-A562-FD5BBF694A53}">
      <dsp:nvSpPr>
        <dsp:cNvPr id="0" name=""/>
        <dsp:cNvSpPr/>
      </dsp:nvSpPr>
      <dsp:spPr>
        <a:xfrm>
          <a:off x="414840" y="3889778"/>
          <a:ext cx="8296810" cy="619920"/>
        </a:xfrm>
        <a:prstGeom prst="roundRect">
          <a:avLst/>
        </a:prstGeom>
        <a:solidFill>
          <a:srgbClr val="070301"/>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52" tIns="0" rIns="230552" bIns="0" numCol="1" spcCol="1270" anchor="ctr" anchorCtr="0">
          <a:noAutofit/>
        </a:bodyPr>
        <a:lstStyle/>
        <a:p>
          <a:pPr lvl="0" algn="l" defTabSz="1778000">
            <a:lnSpc>
              <a:spcPct val="90000"/>
            </a:lnSpc>
            <a:spcBef>
              <a:spcPct val="0"/>
            </a:spcBef>
            <a:spcAft>
              <a:spcPct val="35000"/>
            </a:spcAft>
          </a:pPr>
          <a:r>
            <a:rPr lang="en-IN" sz="4000" kern="1200" dirty="0" smtClean="0"/>
            <a:t>Neurologic</a:t>
          </a:r>
          <a:endParaRPr lang="en-IN" sz="4000" kern="1200" dirty="0"/>
        </a:p>
      </dsp:txBody>
      <dsp:txXfrm>
        <a:off x="445102" y="3920040"/>
        <a:ext cx="8236286" cy="559396"/>
      </dsp:txXfrm>
    </dsp:sp>
    <dsp:sp modelId="{A0533379-C196-44C4-9B41-978C82FA96CA}">
      <dsp:nvSpPr>
        <dsp:cNvPr id="0" name=""/>
        <dsp:cNvSpPr/>
      </dsp:nvSpPr>
      <dsp:spPr>
        <a:xfrm>
          <a:off x="0" y="5152298"/>
          <a:ext cx="8713787" cy="529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449D6C4-6DFA-4C07-A388-827414BD2AE9}">
      <dsp:nvSpPr>
        <dsp:cNvPr id="0" name=""/>
        <dsp:cNvSpPr/>
      </dsp:nvSpPr>
      <dsp:spPr>
        <a:xfrm>
          <a:off x="414840" y="4842338"/>
          <a:ext cx="8296810" cy="619920"/>
        </a:xfrm>
        <a:prstGeom prst="roundRect">
          <a:avLst/>
        </a:prstGeom>
        <a:solidFill>
          <a:srgbClr val="002A13"/>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52" tIns="0" rIns="230552" bIns="0" numCol="1" spcCol="1270" anchor="ctr" anchorCtr="0">
          <a:noAutofit/>
        </a:bodyPr>
        <a:lstStyle/>
        <a:p>
          <a:pPr lvl="0" algn="l" defTabSz="1778000">
            <a:lnSpc>
              <a:spcPct val="90000"/>
            </a:lnSpc>
            <a:spcBef>
              <a:spcPct val="0"/>
            </a:spcBef>
            <a:spcAft>
              <a:spcPct val="35000"/>
            </a:spcAft>
          </a:pPr>
          <a:r>
            <a:rPr lang="en-IN" sz="4000" kern="1200" dirty="0" smtClean="0"/>
            <a:t>Neoplastic</a:t>
          </a:r>
          <a:endParaRPr lang="en-IN" sz="4000" kern="1200" dirty="0"/>
        </a:p>
      </dsp:txBody>
      <dsp:txXfrm>
        <a:off x="445102" y="4872600"/>
        <a:ext cx="8236286"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88476-59CA-46DA-9F39-1A36CA4CD14C}">
      <dsp:nvSpPr>
        <dsp:cNvPr id="0" name=""/>
        <dsp:cNvSpPr/>
      </dsp:nvSpPr>
      <dsp:spPr>
        <a:xfrm>
          <a:off x="0" y="0"/>
          <a:ext cx="6912768" cy="1425758"/>
        </a:xfrm>
        <a:prstGeom prst="roundRect">
          <a:avLst>
            <a:gd name="adj" fmla="val 10000"/>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IN" sz="3200" kern="1200" dirty="0" smtClean="0"/>
            <a:t>The inner ear is supplied by the internal auditory artery</a:t>
          </a:r>
          <a:endParaRPr lang="en-IN" sz="3200" kern="1200" dirty="0"/>
        </a:p>
      </dsp:txBody>
      <dsp:txXfrm>
        <a:off x="41759" y="41759"/>
        <a:ext cx="5253786" cy="1342240"/>
      </dsp:txXfrm>
    </dsp:sp>
    <dsp:sp modelId="{C97E68D3-DF98-476F-9869-A87E7B25E3D5}">
      <dsp:nvSpPr>
        <dsp:cNvPr id="0" name=""/>
        <dsp:cNvSpPr/>
      </dsp:nvSpPr>
      <dsp:spPr>
        <a:xfrm>
          <a:off x="578944" y="1684987"/>
          <a:ext cx="6912768" cy="1425758"/>
        </a:xfrm>
        <a:prstGeom prst="roundRect">
          <a:avLst>
            <a:gd name="adj" fmla="val 10000"/>
          </a:avLst>
        </a:prstGeom>
        <a:solidFill>
          <a:srgbClr val="C0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IN" sz="2800" kern="1200" dirty="0" smtClean="0"/>
            <a:t>Within the IAC, the internal auditory artery divides into two main branches. </a:t>
          </a:r>
          <a:endParaRPr lang="en-IN" sz="2800" kern="1200" dirty="0"/>
        </a:p>
      </dsp:txBody>
      <dsp:txXfrm>
        <a:off x="620703" y="1726746"/>
        <a:ext cx="5323562" cy="1342240"/>
      </dsp:txXfrm>
    </dsp:sp>
    <dsp:sp modelId="{B0F16AD0-2F82-4745-9A4C-EC449BB3679E}">
      <dsp:nvSpPr>
        <dsp:cNvPr id="0" name=""/>
        <dsp:cNvSpPr/>
      </dsp:nvSpPr>
      <dsp:spPr>
        <a:xfrm>
          <a:off x="1149247" y="3369974"/>
          <a:ext cx="6912768" cy="1425758"/>
        </a:xfrm>
        <a:prstGeom prst="roundRect">
          <a:avLst>
            <a:gd name="adj" fmla="val 10000"/>
          </a:avLst>
        </a:prstGeom>
        <a:solidFill>
          <a:srgbClr val="541414"/>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IN" sz="3600" kern="1200" dirty="0" smtClean="0"/>
            <a:t>The common cochlear and anterior vestibular arteries </a:t>
          </a:r>
          <a:endParaRPr lang="en-IN" sz="3600" kern="1200" dirty="0"/>
        </a:p>
      </dsp:txBody>
      <dsp:txXfrm>
        <a:off x="1191006" y="3411733"/>
        <a:ext cx="5332203" cy="1342240"/>
      </dsp:txXfrm>
    </dsp:sp>
    <dsp:sp modelId="{7E27F60F-0E84-4D15-9BC7-98EF4240ABA4}">
      <dsp:nvSpPr>
        <dsp:cNvPr id="0" name=""/>
        <dsp:cNvSpPr/>
      </dsp:nvSpPr>
      <dsp:spPr>
        <a:xfrm>
          <a:off x="1728191" y="5054961"/>
          <a:ext cx="6912768" cy="1425758"/>
        </a:xfrm>
        <a:prstGeom prst="roundRect">
          <a:avLst>
            <a:gd name="adj" fmla="val 10000"/>
          </a:avLst>
        </a:prstGeom>
        <a:solidFill>
          <a:srgbClr val="002A1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IN" sz="2800" kern="1200" dirty="0" smtClean="0"/>
            <a:t>Division of the </a:t>
          </a:r>
          <a:r>
            <a:rPr lang="en-IN" sz="2800" kern="1200" dirty="0" err="1" smtClean="0"/>
            <a:t>vestibulocochlear</a:t>
          </a:r>
          <a:r>
            <a:rPr lang="en-IN" sz="2800" kern="1200" dirty="0" smtClean="0"/>
            <a:t> artery results in the posterior vestibular artery and the cochlear ramus</a:t>
          </a:r>
        </a:p>
      </dsp:txBody>
      <dsp:txXfrm>
        <a:off x="1769950" y="5096720"/>
        <a:ext cx="5323562" cy="1342240"/>
      </dsp:txXfrm>
    </dsp:sp>
    <dsp:sp modelId="{AAA980B1-FDD1-409A-856D-B52ADCC4D92C}">
      <dsp:nvSpPr>
        <dsp:cNvPr id="0" name=""/>
        <dsp:cNvSpPr/>
      </dsp:nvSpPr>
      <dsp:spPr>
        <a:xfrm>
          <a:off x="5986025" y="1092001"/>
          <a:ext cx="926742" cy="926742"/>
        </a:xfrm>
        <a:prstGeom prst="downArrow">
          <a:avLst>
            <a:gd name="adj1" fmla="val 55000"/>
            <a:gd name="adj2" fmla="val 45000"/>
          </a:avLst>
        </a:prstGeom>
        <a:solidFill>
          <a:srgbClr val="C00000">
            <a:alpha val="90000"/>
          </a:srgb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p>
      </dsp:txBody>
      <dsp:txXfrm>
        <a:off x="6194542" y="1092001"/>
        <a:ext cx="509708" cy="697373"/>
      </dsp:txXfrm>
    </dsp:sp>
    <dsp:sp modelId="{6DA9A721-7E3A-45C8-85DE-D00D63A7DCA1}">
      <dsp:nvSpPr>
        <dsp:cNvPr id="0" name=""/>
        <dsp:cNvSpPr/>
      </dsp:nvSpPr>
      <dsp:spPr>
        <a:xfrm>
          <a:off x="6564969" y="2776988"/>
          <a:ext cx="926742" cy="926742"/>
        </a:xfrm>
        <a:prstGeom prst="downArrow">
          <a:avLst>
            <a:gd name="adj1" fmla="val 55000"/>
            <a:gd name="adj2" fmla="val 45000"/>
          </a:avLst>
        </a:prstGeom>
        <a:solidFill>
          <a:srgbClr val="FFFF00">
            <a:alpha val="90000"/>
          </a:srgb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p>
      </dsp:txBody>
      <dsp:txXfrm>
        <a:off x="6773486" y="2776988"/>
        <a:ext cx="509708" cy="697373"/>
      </dsp:txXfrm>
    </dsp:sp>
    <dsp:sp modelId="{C67AA432-F589-4452-84B7-F09D5E5967B8}">
      <dsp:nvSpPr>
        <dsp:cNvPr id="0" name=""/>
        <dsp:cNvSpPr/>
      </dsp:nvSpPr>
      <dsp:spPr>
        <a:xfrm>
          <a:off x="7135272" y="4461975"/>
          <a:ext cx="926742" cy="926742"/>
        </a:xfrm>
        <a:prstGeom prst="downArrow">
          <a:avLst>
            <a:gd name="adj1" fmla="val 55000"/>
            <a:gd name="adj2" fmla="val 45000"/>
          </a:avLst>
        </a:prstGeom>
        <a:solidFill>
          <a:srgbClr val="541414">
            <a:alpha val="90000"/>
          </a:srgb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a:p>
      </dsp:txBody>
      <dsp:txXfrm>
        <a:off x="7343789" y="4461975"/>
        <a:ext cx="509708" cy="6973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AED30-9434-42AF-B11B-735EA674A2CD}" type="datetimeFigureOut">
              <a:rPr lang="en-IN" smtClean="0"/>
              <a:t>02-06-2014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D87D7-C62F-4ADD-9CCA-FF439FCD1EF8}" type="slidenum">
              <a:rPr lang="en-IN" smtClean="0"/>
              <a:t>‹#›</a:t>
            </a:fld>
            <a:endParaRPr lang="en-IN"/>
          </a:p>
        </p:txBody>
      </p:sp>
    </p:spTree>
    <p:extLst>
      <p:ext uri="{BB962C8B-B14F-4D97-AF65-F5344CB8AC3E}">
        <p14:creationId xmlns:p14="http://schemas.microsoft.com/office/powerpoint/2010/main" val="182750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39D87D7-C62F-4ADD-9CCA-FF439FCD1EF8}" type="slidenum">
              <a:rPr lang="en-IN" smtClean="0"/>
              <a:t>2</a:t>
            </a:fld>
            <a:endParaRPr lang="en-IN"/>
          </a:p>
        </p:txBody>
      </p:sp>
    </p:spTree>
    <p:extLst>
      <p:ext uri="{BB962C8B-B14F-4D97-AF65-F5344CB8AC3E}">
        <p14:creationId xmlns:p14="http://schemas.microsoft.com/office/powerpoint/2010/main" val="271351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0" name="Rectangle 2"/>
          <p:cNvSpPr txBox="1">
            <a:spLocks noGrp="1" noChangeArrowheads="1"/>
          </p:cNvSpPr>
          <p:nvPr>
            <p:ph type="body" idx="1"/>
          </p:nvPr>
        </p:nvSpPr>
        <p:spPr bwMode="auto">
          <a:xfrm>
            <a:off x="1046350" y="4352637"/>
            <a:ext cx="4770904" cy="3479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2A7EB1-FFE4-4EFD-8476-12047E2F1E1F}" type="datetimeFigureOut">
              <a:rPr lang="en-IN" smtClean="0"/>
              <a:t>02-06-2014</a:t>
            </a:fld>
            <a:endParaRPr lang="en-IN"/>
          </a:p>
        </p:txBody>
      </p:sp>
      <p:sp>
        <p:nvSpPr>
          <p:cNvPr id="5" name="Footer Placeholder 4"/>
          <p:cNvSpPr>
            <a:spLocks noGrp="1"/>
          </p:cNvSpPr>
          <p:nvPr>
            <p:ph type="ftr" sz="quarter" idx="11"/>
          </p:nvPr>
        </p:nvSpPr>
        <p:spPr/>
        <p:txBody>
          <a:bodyPr/>
          <a:lstStyle/>
          <a:p>
            <a:endParaRPr lang="en-IN"/>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474BEE5-771D-4EE8-BD1C-24735D07457A}"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A7EB1-FFE4-4EFD-8476-12047E2F1E1F}" type="datetimeFigureOut">
              <a:rPr lang="en-IN" smtClean="0"/>
              <a:t>02-06-2014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4BEE5-771D-4EE8-BD1C-24735D07457A}"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A7EB1-FFE4-4EFD-8476-12047E2F1E1F}" type="datetimeFigureOut">
              <a:rPr lang="en-IN" smtClean="0"/>
              <a:t>02-06-2014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4BEE5-771D-4EE8-BD1C-24735D07457A}"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2A7EB1-FFE4-4EFD-8476-12047E2F1E1F}" type="datetimeFigureOut">
              <a:rPr lang="en-IN" smtClean="0"/>
              <a:t>02-06-2014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74BEE5-771D-4EE8-BD1C-24735D07457A}"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2A7EB1-FFE4-4EFD-8476-12047E2F1E1F}" type="datetimeFigureOut">
              <a:rPr lang="en-IN" smtClean="0"/>
              <a:t>02-06-2014</a:t>
            </a:fld>
            <a:endParaRPr lang="en-IN"/>
          </a:p>
        </p:txBody>
      </p:sp>
      <p:sp>
        <p:nvSpPr>
          <p:cNvPr id="8" name="Slide Number Placeholder 7"/>
          <p:cNvSpPr>
            <a:spLocks noGrp="1"/>
          </p:cNvSpPr>
          <p:nvPr>
            <p:ph type="sldNum" sz="quarter" idx="11"/>
          </p:nvPr>
        </p:nvSpPr>
        <p:spPr/>
        <p:txBody>
          <a:bodyPr/>
          <a:lstStyle/>
          <a:p>
            <a:fld id="{8474BEE5-771D-4EE8-BD1C-24735D07457A}"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2A7EB1-FFE4-4EFD-8476-12047E2F1E1F}" type="datetimeFigureOut">
              <a:rPr lang="en-IN" smtClean="0"/>
              <a:t>02-06-2014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74BEE5-771D-4EE8-BD1C-24735D07457A}"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2A7EB1-FFE4-4EFD-8476-12047E2F1E1F}" type="datetimeFigureOut">
              <a:rPr lang="en-IN" smtClean="0"/>
              <a:t>02-06-2014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474BEE5-771D-4EE8-BD1C-24735D07457A}"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2A7EB1-FFE4-4EFD-8476-12047E2F1E1F}" type="datetimeFigureOut">
              <a:rPr lang="en-IN" smtClean="0"/>
              <a:t>02-06-2014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474BEE5-771D-4EE8-BD1C-24735D07457A}"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A7EB1-FFE4-4EFD-8476-12047E2F1E1F}" type="datetimeFigureOut">
              <a:rPr lang="en-IN" smtClean="0"/>
              <a:t>02-06-2014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474BEE5-771D-4EE8-BD1C-24735D07457A}"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A7EB1-FFE4-4EFD-8476-12047E2F1E1F}" type="datetimeFigureOut">
              <a:rPr lang="en-IN" smtClean="0"/>
              <a:t>02-06-2014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74BEE5-771D-4EE8-BD1C-24735D07457A}"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A7EB1-FFE4-4EFD-8476-12047E2F1E1F}" type="datetimeFigureOut">
              <a:rPr lang="en-IN" smtClean="0"/>
              <a:t>02-06-2014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474BEE5-771D-4EE8-BD1C-24735D07457A}" type="slidenum">
              <a:rPr lang="en-IN" smtClean="0"/>
              <a:t>‹#›</a:t>
            </a:fld>
            <a:endParaRPr lang="en-IN"/>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12A7EB1-FFE4-4EFD-8476-12047E2F1E1F}" type="datetimeFigureOut">
              <a:rPr lang="en-IN" smtClean="0"/>
              <a:t>02-06-2014</a:t>
            </a:fld>
            <a:endParaRPr lang="en-IN"/>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8474BEE5-771D-4EE8-BD1C-24735D07457A}" type="slidenum">
              <a:rPr lang="en-IN" smtClean="0"/>
              <a:t>‹#›</a:t>
            </a:fld>
            <a:endParaRPr lang="en-IN"/>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3920480"/>
          </a:xfrm>
        </p:spPr>
        <p:txBody>
          <a:bodyPr>
            <a:normAutofit/>
          </a:bodyPr>
          <a:lstStyle/>
          <a:p>
            <a:r>
              <a:rPr lang="en-US" sz="6000" dirty="0" smtClean="0"/>
              <a:t>Sudden </a:t>
            </a:r>
            <a:r>
              <a:rPr lang="en-US" sz="6000" dirty="0" err="1" smtClean="0"/>
              <a:t>Sensorineural</a:t>
            </a:r>
            <a:r>
              <a:rPr lang="en-US" sz="6000" dirty="0" smtClean="0"/>
              <a:t> Hearing Loss</a:t>
            </a:r>
            <a:endParaRPr lang="en-IN" sz="6000" dirty="0"/>
          </a:p>
        </p:txBody>
      </p:sp>
      <p:sp>
        <p:nvSpPr>
          <p:cNvPr id="3" name="Subtitle 2"/>
          <p:cNvSpPr>
            <a:spLocks noGrp="1"/>
          </p:cNvSpPr>
          <p:nvPr>
            <p:ph type="subTitle" idx="1"/>
          </p:nvPr>
        </p:nvSpPr>
        <p:spPr>
          <a:xfrm>
            <a:off x="457200" y="3861048"/>
            <a:ext cx="8363272" cy="2808312"/>
          </a:xfrm>
        </p:spPr>
        <p:txBody>
          <a:bodyPr>
            <a:noAutofit/>
          </a:bodyPr>
          <a:lstStyle/>
          <a:p>
            <a:r>
              <a:rPr lang="en-US" sz="3600" dirty="0" smtClean="0"/>
              <a:t>Dr. Dinesh Kumar Sharma</a:t>
            </a:r>
          </a:p>
          <a:p>
            <a:r>
              <a:rPr lang="en-US" sz="3600" dirty="0" smtClean="0"/>
              <a:t>Assistant Professor, Department of ENT, GMC Amritsar</a:t>
            </a:r>
            <a:endParaRPr lang="en-IN" sz="3600" dirty="0"/>
          </a:p>
        </p:txBody>
      </p:sp>
    </p:spTree>
    <p:extLst>
      <p:ext uri="{BB962C8B-B14F-4D97-AF65-F5344CB8AC3E}">
        <p14:creationId xmlns:p14="http://schemas.microsoft.com/office/powerpoint/2010/main" val="40490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756002"/>
          </a:xfrm>
        </p:spPr>
        <p:txBody>
          <a:bodyPr/>
          <a:lstStyle/>
          <a:p>
            <a:r>
              <a:rPr lang="en-US" dirty="0" smtClean="0"/>
              <a:t>ETIOLOGY</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7688514"/>
              </p:ext>
            </p:extLst>
          </p:nvPr>
        </p:nvGraphicFramePr>
        <p:xfrm>
          <a:off x="179388" y="836613"/>
          <a:ext cx="8713787" cy="57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194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828010"/>
          </a:xfrm>
        </p:spPr>
        <p:txBody>
          <a:bodyPr/>
          <a:lstStyle/>
          <a:p>
            <a:r>
              <a:rPr lang="en-US" dirty="0" smtClean="0"/>
              <a:t>Etiology: Viral &amp; infectious</a:t>
            </a:r>
            <a:endParaRPr lang="en-IN" dirty="0"/>
          </a:p>
        </p:txBody>
      </p:sp>
      <p:sp>
        <p:nvSpPr>
          <p:cNvPr id="3" name="Content Placeholder 2"/>
          <p:cNvSpPr>
            <a:spLocks noGrp="1"/>
          </p:cNvSpPr>
          <p:nvPr>
            <p:ph idx="1"/>
          </p:nvPr>
        </p:nvSpPr>
        <p:spPr>
          <a:xfrm>
            <a:off x="251520" y="1752600"/>
            <a:ext cx="8568952" cy="4844752"/>
          </a:xfrm>
        </p:spPr>
        <p:txBody>
          <a:bodyPr/>
          <a:lstStyle/>
          <a:p>
            <a:endParaRPr lang="en-IN" dirty="0"/>
          </a:p>
        </p:txBody>
      </p:sp>
      <p:sp>
        <p:nvSpPr>
          <p:cNvPr id="4" name="Rectangle 3"/>
          <p:cNvSpPr/>
          <p:nvPr/>
        </p:nvSpPr>
        <p:spPr>
          <a:xfrm>
            <a:off x="107504" y="908720"/>
            <a:ext cx="8784976" cy="5832648"/>
          </a:xfrm>
          <a:prstGeom prst="rect">
            <a:avLst/>
          </a:prstGeom>
          <a:solidFill>
            <a:srgbClr val="0D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a:t>Meningococcal meningitis</a:t>
            </a:r>
          </a:p>
          <a:p>
            <a:pPr marL="571500" indent="-571500">
              <a:buFont typeface="Wingdings" panose="05000000000000000000" pitchFamily="2" charset="2"/>
              <a:buChar char="v"/>
            </a:pPr>
            <a:r>
              <a:rPr lang="en-IN" sz="3600" dirty="0" err="1"/>
              <a:t>Herpesvirus</a:t>
            </a:r>
            <a:r>
              <a:rPr lang="en-IN" sz="3600" dirty="0"/>
              <a:t> (simplex, zoster, varicella, </a:t>
            </a:r>
            <a:r>
              <a:rPr lang="en-IN" sz="3600" dirty="0" smtClean="0"/>
              <a:t>cytomegalovirus)</a:t>
            </a:r>
            <a:endParaRPr lang="en-IN" sz="3600" dirty="0"/>
          </a:p>
          <a:p>
            <a:pPr marL="571500" indent="-571500">
              <a:buFont typeface="Wingdings" panose="05000000000000000000" pitchFamily="2" charset="2"/>
              <a:buChar char="v"/>
            </a:pPr>
            <a:r>
              <a:rPr lang="en-IN" sz="3600" dirty="0" smtClean="0"/>
              <a:t>Mumps</a:t>
            </a:r>
            <a:endParaRPr lang="en-IN" sz="3600" dirty="0"/>
          </a:p>
          <a:p>
            <a:pPr marL="571500" indent="-571500">
              <a:buFont typeface="Wingdings" panose="05000000000000000000" pitchFamily="2" charset="2"/>
              <a:buChar char="v"/>
            </a:pPr>
            <a:r>
              <a:rPr lang="en-IN" sz="3600" dirty="0" smtClean="0"/>
              <a:t>Human </a:t>
            </a:r>
            <a:r>
              <a:rPr lang="en-IN" sz="3600" dirty="0"/>
              <a:t>immunodeficiency </a:t>
            </a:r>
            <a:r>
              <a:rPr lang="en-IN" sz="3600" dirty="0" smtClean="0"/>
              <a:t>virus</a:t>
            </a:r>
          </a:p>
          <a:p>
            <a:pPr marL="571500" indent="-571500">
              <a:buFont typeface="Wingdings" panose="05000000000000000000" pitchFamily="2" charset="2"/>
              <a:buChar char="v"/>
            </a:pPr>
            <a:r>
              <a:rPr lang="en-IN" sz="3600" dirty="0"/>
              <a:t>Mycoplasma</a:t>
            </a:r>
          </a:p>
          <a:p>
            <a:pPr marL="571500" indent="-571500">
              <a:buFont typeface="Wingdings" panose="05000000000000000000" pitchFamily="2" charset="2"/>
              <a:buChar char="v"/>
            </a:pPr>
            <a:r>
              <a:rPr lang="en-IN" sz="3600" dirty="0" err="1" smtClean="0"/>
              <a:t>Cryptococcal</a:t>
            </a:r>
            <a:r>
              <a:rPr lang="en-IN" sz="3600" dirty="0" smtClean="0"/>
              <a:t> </a:t>
            </a:r>
            <a:r>
              <a:rPr lang="en-IN" sz="3600" dirty="0"/>
              <a:t>meningitis</a:t>
            </a:r>
          </a:p>
          <a:p>
            <a:pPr marL="571500" indent="-571500">
              <a:buFont typeface="Wingdings" panose="05000000000000000000" pitchFamily="2" charset="2"/>
              <a:buChar char="v"/>
            </a:pPr>
            <a:r>
              <a:rPr lang="en-IN" sz="3600" dirty="0" smtClean="0"/>
              <a:t>Toxoplasmosis</a:t>
            </a:r>
            <a:endParaRPr lang="en-IN" sz="3600" dirty="0"/>
          </a:p>
          <a:p>
            <a:pPr marL="571500" indent="-571500">
              <a:buFont typeface="Wingdings" panose="05000000000000000000" pitchFamily="2" charset="2"/>
              <a:buChar char="v"/>
            </a:pPr>
            <a:r>
              <a:rPr lang="en-IN" sz="3600" dirty="0" smtClean="0"/>
              <a:t>Syphilis</a:t>
            </a:r>
            <a:endParaRPr lang="en-IN" sz="3600" dirty="0"/>
          </a:p>
          <a:p>
            <a:pPr marL="571500" indent="-571500">
              <a:buFont typeface="Wingdings" panose="05000000000000000000" pitchFamily="2" charset="2"/>
              <a:buChar char="v"/>
            </a:pPr>
            <a:r>
              <a:rPr lang="en-IN" sz="3600" dirty="0" smtClean="0"/>
              <a:t>Rubella</a:t>
            </a:r>
            <a:endParaRPr lang="en-IN" sz="3600"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2363555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828010"/>
          </a:xfrm>
        </p:spPr>
        <p:txBody>
          <a:bodyPr/>
          <a:lstStyle/>
          <a:p>
            <a:r>
              <a:rPr lang="en-IN" dirty="0" err="1"/>
              <a:t>Etiology</a:t>
            </a:r>
            <a:r>
              <a:rPr lang="en-IN" dirty="0" smtClean="0"/>
              <a:t>: Autoimmune</a:t>
            </a:r>
            <a:endParaRPr lang="en-IN" dirty="0"/>
          </a:p>
        </p:txBody>
      </p:sp>
      <p:sp>
        <p:nvSpPr>
          <p:cNvPr id="3" name="Content Placeholder 2"/>
          <p:cNvSpPr>
            <a:spLocks noGrp="1"/>
          </p:cNvSpPr>
          <p:nvPr>
            <p:ph idx="1"/>
          </p:nvPr>
        </p:nvSpPr>
        <p:spPr>
          <a:xfrm>
            <a:off x="107504" y="980728"/>
            <a:ext cx="8784976" cy="5688632"/>
          </a:xfrm>
        </p:spPr>
        <p:txBody>
          <a:bodyPr/>
          <a:lstStyle/>
          <a:p>
            <a:endParaRPr lang="en-IN" dirty="0"/>
          </a:p>
        </p:txBody>
      </p:sp>
      <p:sp>
        <p:nvSpPr>
          <p:cNvPr id="4" name="Rounded Rectangle 3"/>
          <p:cNvSpPr/>
          <p:nvPr/>
        </p:nvSpPr>
        <p:spPr>
          <a:xfrm>
            <a:off x="179512" y="980728"/>
            <a:ext cx="8640960" cy="5760640"/>
          </a:xfrm>
          <a:prstGeom prst="roundRect">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4000" dirty="0"/>
              <a:t>Autoimmune inner ear disease </a:t>
            </a:r>
            <a:endParaRPr lang="en-IN" sz="4000" dirty="0" smtClean="0"/>
          </a:p>
          <a:p>
            <a:pPr marL="571500" indent="-571500">
              <a:buFont typeface="Wingdings" panose="05000000000000000000" pitchFamily="2" charset="2"/>
              <a:buChar char="v"/>
            </a:pPr>
            <a:r>
              <a:rPr lang="en-IN" sz="4000" dirty="0" smtClean="0"/>
              <a:t>Ulcerative </a:t>
            </a:r>
            <a:r>
              <a:rPr lang="en-IN" sz="4000" dirty="0"/>
              <a:t>colitis</a:t>
            </a:r>
          </a:p>
          <a:p>
            <a:pPr marL="571500" indent="-571500">
              <a:buFont typeface="Wingdings" panose="05000000000000000000" pitchFamily="2" charset="2"/>
              <a:buChar char="v"/>
            </a:pPr>
            <a:r>
              <a:rPr lang="en-IN" sz="4000" dirty="0" smtClean="0"/>
              <a:t>Relapsing </a:t>
            </a:r>
            <a:r>
              <a:rPr lang="en-IN" sz="4000" dirty="0" err="1"/>
              <a:t>polychondritis</a:t>
            </a:r>
            <a:endParaRPr lang="en-IN" sz="4000" dirty="0"/>
          </a:p>
          <a:p>
            <a:pPr marL="571500" indent="-571500">
              <a:buFont typeface="Wingdings" panose="05000000000000000000" pitchFamily="2" charset="2"/>
              <a:buChar char="v"/>
            </a:pPr>
            <a:r>
              <a:rPr lang="en-IN" sz="4000" dirty="0" smtClean="0"/>
              <a:t>Lupus </a:t>
            </a:r>
            <a:r>
              <a:rPr lang="en-IN" sz="4000" dirty="0" err="1"/>
              <a:t>erythematosus</a:t>
            </a:r>
            <a:endParaRPr lang="en-IN" sz="4000" dirty="0"/>
          </a:p>
          <a:p>
            <a:pPr marL="571500" indent="-571500">
              <a:buFont typeface="Wingdings" panose="05000000000000000000" pitchFamily="2" charset="2"/>
              <a:buChar char="v"/>
            </a:pPr>
            <a:r>
              <a:rPr lang="en-IN" sz="4000" dirty="0" err="1" smtClean="0"/>
              <a:t>Polyarteritis</a:t>
            </a:r>
            <a:r>
              <a:rPr lang="en-IN" sz="4000" dirty="0" smtClean="0"/>
              <a:t> </a:t>
            </a:r>
            <a:r>
              <a:rPr lang="en-IN" sz="4000" dirty="0" err="1"/>
              <a:t>nodosa</a:t>
            </a:r>
            <a:endParaRPr lang="en-IN" sz="4000" dirty="0"/>
          </a:p>
          <a:p>
            <a:pPr marL="571500" indent="-571500">
              <a:buFont typeface="Wingdings" panose="05000000000000000000" pitchFamily="2" charset="2"/>
              <a:buChar char="v"/>
            </a:pPr>
            <a:r>
              <a:rPr lang="en-IN" sz="4000" dirty="0" smtClean="0"/>
              <a:t>Cogan’s </a:t>
            </a:r>
            <a:r>
              <a:rPr lang="en-IN" sz="4000" dirty="0"/>
              <a:t>syndrome</a:t>
            </a:r>
          </a:p>
          <a:p>
            <a:pPr marL="571500" indent="-571500">
              <a:buFont typeface="Wingdings" panose="05000000000000000000" pitchFamily="2" charset="2"/>
              <a:buChar char="v"/>
            </a:pPr>
            <a:r>
              <a:rPr lang="en-IN" sz="4000" dirty="0" smtClean="0"/>
              <a:t>Wegener’s </a:t>
            </a:r>
            <a:r>
              <a:rPr lang="en-IN" sz="4000" dirty="0" err="1"/>
              <a:t>granulomatosis</a:t>
            </a:r>
            <a:endParaRPr lang="en-IN" sz="4000" dirty="0"/>
          </a:p>
        </p:txBody>
      </p:sp>
    </p:spTree>
    <p:extLst>
      <p:ext uri="{BB962C8B-B14F-4D97-AF65-F5344CB8AC3E}">
        <p14:creationId xmlns:p14="http://schemas.microsoft.com/office/powerpoint/2010/main" val="2793311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11986"/>
          </a:xfrm>
        </p:spPr>
        <p:txBody>
          <a:bodyPr>
            <a:normAutofit fontScale="90000"/>
          </a:bodyPr>
          <a:lstStyle/>
          <a:p>
            <a:r>
              <a:rPr lang="en-IN" dirty="0" err="1" smtClean="0"/>
              <a:t>Etiology</a:t>
            </a:r>
            <a:r>
              <a:rPr lang="en-IN" dirty="0" smtClean="0"/>
              <a:t>: traumatic</a:t>
            </a:r>
            <a:endParaRPr lang="en-IN" dirty="0"/>
          </a:p>
        </p:txBody>
      </p:sp>
      <p:sp>
        <p:nvSpPr>
          <p:cNvPr id="3" name="Content Placeholder 2"/>
          <p:cNvSpPr>
            <a:spLocks noGrp="1"/>
          </p:cNvSpPr>
          <p:nvPr>
            <p:ph idx="1"/>
          </p:nvPr>
        </p:nvSpPr>
        <p:spPr>
          <a:xfrm>
            <a:off x="107504" y="980728"/>
            <a:ext cx="8784976" cy="5760640"/>
          </a:xfrm>
        </p:spPr>
        <p:txBody>
          <a:bodyPr/>
          <a:lstStyle/>
          <a:p>
            <a:endParaRPr lang="en-IN" dirty="0"/>
          </a:p>
        </p:txBody>
      </p:sp>
      <p:sp>
        <p:nvSpPr>
          <p:cNvPr id="4" name="Bevel 3"/>
          <p:cNvSpPr/>
          <p:nvPr/>
        </p:nvSpPr>
        <p:spPr>
          <a:xfrm>
            <a:off x="179512" y="692696"/>
            <a:ext cx="8784976" cy="6165304"/>
          </a:xfrm>
          <a:prstGeom prst="bevel">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smtClean="0"/>
              <a:t>Perilymph fistula</a:t>
            </a:r>
          </a:p>
          <a:p>
            <a:pPr marL="571500" indent="-571500">
              <a:buFont typeface="Wingdings" panose="05000000000000000000" pitchFamily="2" charset="2"/>
              <a:buChar char="v"/>
            </a:pPr>
            <a:r>
              <a:rPr lang="en-IN" sz="3600" dirty="0" smtClean="0"/>
              <a:t>Inner ear decompression sickness</a:t>
            </a:r>
          </a:p>
          <a:p>
            <a:pPr marL="571500" indent="-571500">
              <a:buFont typeface="Wingdings" panose="05000000000000000000" pitchFamily="2" charset="2"/>
              <a:buChar char="v"/>
            </a:pPr>
            <a:r>
              <a:rPr lang="en-IN" sz="3600" dirty="0" smtClean="0"/>
              <a:t>Temporal bone fracture</a:t>
            </a:r>
          </a:p>
          <a:p>
            <a:pPr marL="571500" indent="-571500">
              <a:buFont typeface="Wingdings" panose="05000000000000000000" pitchFamily="2" charset="2"/>
              <a:buChar char="v"/>
            </a:pPr>
            <a:r>
              <a:rPr lang="en-IN" sz="3600" dirty="0" smtClean="0"/>
              <a:t>Inner ear concussion</a:t>
            </a:r>
          </a:p>
          <a:p>
            <a:pPr marL="571500" indent="-571500">
              <a:buFont typeface="Wingdings" panose="05000000000000000000" pitchFamily="2" charset="2"/>
              <a:buChar char="v"/>
            </a:pPr>
            <a:r>
              <a:rPr lang="en-IN" sz="3600" dirty="0" err="1" smtClean="0"/>
              <a:t>Otologic</a:t>
            </a:r>
            <a:r>
              <a:rPr lang="en-IN" sz="3600" dirty="0" smtClean="0"/>
              <a:t> surgery (</a:t>
            </a:r>
            <a:r>
              <a:rPr lang="en-IN" sz="3600" dirty="0" err="1" smtClean="0"/>
              <a:t>stapedectomy</a:t>
            </a:r>
            <a:r>
              <a:rPr lang="en-IN" sz="3600" dirty="0" smtClean="0"/>
              <a:t>)</a:t>
            </a:r>
          </a:p>
          <a:p>
            <a:pPr marL="571500" indent="-571500">
              <a:buFont typeface="Wingdings" panose="05000000000000000000" pitchFamily="2" charset="2"/>
              <a:buChar char="v"/>
            </a:pPr>
            <a:r>
              <a:rPr lang="en-IN" sz="3600" dirty="0" smtClean="0"/>
              <a:t>Surgical complication of non-</a:t>
            </a:r>
            <a:r>
              <a:rPr lang="en-IN" sz="3600" dirty="0" err="1" smtClean="0"/>
              <a:t>otologic</a:t>
            </a:r>
            <a:r>
              <a:rPr lang="en-IN" sz="3600" dirty="0" smtClean="0"/>
              <a:t> surgery </a:t>
            </a:r>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569597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756002"/>
          </a:xfrm>
        </p:spPr>
        <p:txBody>
          <a:bodyPr/>
          <a:lstStyle/>
          <a:p>
            <a:r>
              <a:rPr lang="en-US" dirty="0" smtClean="0"/>
              <a:t>Etiology</a:t>
            </a:r>
            <a:r>
              <a:rPr lang="en-US" dirty="0"/>
              <a:t>: Vascular </a:t>
            </a:r>
            <a:endParaRPr lang="en-IN" dirty="0"/>
          </a:p>
        </p:txBody>
      </p:sp>
      <p:sp>
        <p:nvSpPr>
          <p:cNvPr id="3" name="Content Placeholder 2"/>
          <p:cNvSpPr>
            <a:spLocks noGrp="1"/>
          </p:cNvSpPr>
          <p:nvPr>
            <p:ph idx="1"/>
          </p:nvPr>
        </p:nvSpPr>
        <p:spPr>
          <a:xfrm>
            <a:off x="107504" y="908720"/>
            <a:ext cx="8784976" cy="5760640"/>
          </a:xfrm>
        </p:spPr>
        <p:txBody>
          <a:bodyPr/>
          <a:lstStyle/>
          <a:p>
            <a:endParaRPr lang="en-IN" dirty="0"/>
          </a:p>
        </p:txBody>
      </p:sp>
      <p:sp>
        <p:nvSpPr>
          <p:cNvPr id="5" name="Bevel 4"/>
          <p:cNvSpPr/>
          <p:nvPr/>
        </p:nvSpPr>
        <p:spPr>
          <a:xfrm>
            <a:off x="107504" y="980728"/>
            <a:ext cx="8856984" cy="5760640"/>
          </a:xfrm>
          <a:prstGeom prst="bevel">
            <a:avLst/>
          </a:prstGeom>
          <a:solidFill>
            <a:srgbClr val="002A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IN" sz="4000" dirty="0" smtClean="0"/>
          </a:p>
          <a:p>
            <a:pPr marL="571500" indent="-571500">
              <a:buFont typeface="Wingdings" panose="05000000000000000000" pitchFamily="2" charset="2"/>
              <a:buChar char="v"/>
            </a:pPr>
            <a:r>
              <a:rPr lang="en-IN" sz="4000" dirty="0" smtClean="0"/>
              <a:t>Vascular </a:t>
            </a:r>
            <a:r>
              <a:rPr lang="en-IN" sz="4000" dirty="0"/>
              <a:t>disease/alteration of </a:t>
            </a:r>
            <a:r>
              <a:rPr lang="en-IN" sz="4000" dirty="0" smtClean="0"/>
              <a:t>microcirculation</a:t>
            </a:r>
          </a:p>
          <a:p>
            <a:pPr marL="571500" indent="-571500">
              <a:buFont typeface="Wingdings" panose="05000000000000000000" pitchFamily="2" charset="2"/>
              <a:buChar char="v"/>
            </a:pPr>
            <a:r>
              <a:rPr lang="en-IN" sz="4000" dirty="0" err="1" smtClean="0"/>
              <a:t>Vertebrobasilar</a:t>
            </a:r>
            <a:r>
              <a:rPr lang="en-IN" sz="4000" dirty="0" smtClean="0"/>
              <a:t> </a:t>
            </a:r>
            <a:r>
              <a:rPr lang="en-IN" sz="4000" dirty="0"/>
              <a:t>insufficiency</a:t>
            </a:r>
          </a:p>
          <a:p>
            <a:pPr marL="571500" indent="-571500">
              <a:buFont typeface="Wingdings" panose="05000000000000000000" pitchFamily="2" charset="2"/>
              <a:buChar char="v"/>
            </a:pPr>
            <a:r>
              <a:rPr lang="en-IN" sz="4000" dirty="0" smtClean="0"/>
              <a:t>Red </a:t>
            </a:r>
            <a:r>
              <a:rPr lang="en-IN" sz="4000" dirty="0"/>
              <a:t>blood cell deformability</a:t>
            </a:r>
          </a:p>
          <a:p>
            <a:pPr marL="571500" indent="-571500">
              <a:buFont typeface="Wingdings" panose="05000000000000000000" pitchFamily="2" charset="2"/>
              <a:buChar char="v"/>
            </a:pPr>
            <a:r>
              <a:rPr lang="en-IN" sz="4000" dirty="0" smtClean="0"/>
              <a:t>Sickle </a:t>
            </a:r>
            <a:r>
              <a:rPr lang="en-IN" sz="4000" dirty="0"/>
              <a:t>cell disease</a:t>
            </a:r>
          </a:p>
          <a:p>
            <a:pPr marL="571500" indent="-571500">
              <a:buFont typeface="Wingdings" panose="05000000000000000000" pitchFamily="2" charset="2"/>
              <a:buChar char="v"/>
            </a:pPr>
            <a:r>
              <a:rPr lang="en-IN" sz="4000" dirty="0" smtClean="0"/>
              <a:t>Cardiopulmonary </a:t>
            </a:r>
            <a:r>
              <a:rPr lang="en-IN" sz="4000" dirty="0"/>
              <a:t>bypass</a:t>
            </a:r>
          </a:p>
          <a:p>
            <a:pPr marL="285750" indent="-285750">
              <a:buFont typeface="Arial" panose="020B0604020202020204" pitchFamily="34" charset="0"/>
              <a:buChar char="•"/>
            </a:pPr>
            <a:endParaRPr lang="en-IN" dirty="0"/>
          </a:p>
          <a:p>
            <a:r>
              <a:rPr lang="en-IN" dirty="0"/>
              <a:t>                                    </a:t>
            </a:r>
          </a:p>
          <a:p>
            <a:r>
              <a:rPr lang="en-IN" dirty="0"/>
              <a:t> </a:t>
            </a:r>
            <a:endParaRPr lang="en-IN" dirty="0" smtClean="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179353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467970"/>
          </a:xfrm>
        </p:spPr>
        <p:txBody>
          <a:bodyPr>
            <a:normAutofit fontScale="90000"/>
          </a:bodyPr>
          <a:lstStyle/>
          <a:p>
            <a:r>
              <a:rPr lang="en-IN" dirty="0" err="1"/>
              <a:t>Etiology</a:t>
            </a:r>
            <a:r>
              <a:rPr lang="en-IN" dirty="0"/>
              <a:t>: Vascular </a:t>
            </a:r>
          </a:p>
        </p:txBody>
      </p:sp>
      <p:sp>
        <p:nvSpPr>
          <p:cNvPr id="3" name="Content Placeholder 2"/>
          <p:cNvSpPr>
            <a:spLocks noGrp="1"/>
          </p:cNvSpPr>
          <p:nvPr>
            <p:ph idx="1"/>
          </p:nvPr>
        </p:nvSpPr>
        <p:spPr>
          <a:xfrm>
            <a:off x="107504" y="980728"/>
            <a:ext cx="8856984" cy="5760640"/>
          </a:xfrm>
        </p:spPr>
        <p:txBody>
          <a:bodyPr/>
          <a:lstStyle/>
          <a:p>
            <a:endParaRPr lang="en-IN" dirty="0"/>
          </a:p>
        </p:txBody>
      </p:sp>
      <p:sp>
        <p:nvSpPr>
          <p:cNvPr id="4" name="Bevel 3"/>
          <p:cNvSpPr/>
          <p:nvPr/>
        </p:nvSpPr>
        <p:spPr>
          <a:xfrm>
            <a:off x="179512" y="548680"/>
            <a:ext cx="8784976" cy="6192688"/>
          </a:xfrm>
          <a:prstGeom prst="bevel">
            <a:avLst/>
          </a:prstGeom>
          <a:solidFill>
            <a:srgbClr val="002A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IN" sz="2800" dirty="0" smtClean="0"/>
          </a:p>
          <a:p>
            <a:pPr marL="457200" indent="-457200">
              <a:buFont typeface="Wingdings" panose="05000000000000000000" pitchFamily="2" charset="2"/>
              <a:buChar char="v"/>
            </a:pPr>
            <a:r>
              <a:rPr lang="en-IN" sz="2800" dirty="0" smtClean="0"/>
              <a:t>Some evidence suggests that SSNHL loss is associated with both acute and increased long-term risk of stroke.</a:t>
            </a:r>
          </a:p>
          <a:p>
            <a:pPr marL="457200" indent="-457200">
              <a:buFont typeface="Wingdings" panose="05000000000000000000" pitchFamily="2" charset="2"/>
              <a:buChar char="v"/>
            </a:pPr>
            <a:r>
              <a:rPr lang="en-IN" sz="2800" dirty="0"/>
              <a:t>In a prospective series of 364 patients with acute stroke in the posterior </a:t>
            </a:r>
            <a:r>
              <a:rPr lang="en-IN" sz="2800" dirty="0" smtClean="0"/>
              <a:t>circulation, </a:t>
            </a:r>
            <a:r>
              <a:rPr lang="en-IN" sz="2800" dirty="0"/>
              <a:t>hearing loss occurred in 8%, sometimes preceding the stroke by several days</a:t>
            </a:r>
            <a:r>
              <a:rPr lang="en-IN" sz="2800" dirty="0" smtClean="0"/>
              <a:t>.</a:t>
            </a:r>
          </a:p>
          <a:p>
            <a:pPr marL="457200" indent="-457200">
              <a:buFont typeface="Wingdings" panose="05000000000000000000" pitchFamily="2" charset="2"/>
              <a:buChar char="v"/>
            </a:pPr>
            <a:r>
              <a:rPr lang="en-IN" sz="2800" dirty="0" smtClean="0"/>
              <a:t>Occlusion </a:t>
            </a:r>
            <a:r>
              <a:rPr lang="en-IN" sz="2800" dirty="0"/>
              <a:t>of the anterior inferior cerebellar artery is associated with vertigo, nystagmus, facial weakness, and gait ataxia in addition to </a:t>
            </a:r>
            <a:r>
              <a:rPr lang="en-IN" sz="2800" dirty="0" smtClean="0"/>
              <a:t>SSNHL</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683271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16632"/>
            <a:ext cx="8856984" cy="792088"/>
          </a:xfrm>
        </p:spPr>
        <p:txBody>
          <a:bodyPr/>
          <a:lstStyle/>
          <a:p>
            <a:r>
              <a:rPr lang="en-US" dirty="0" smtClean="0"/>
              <a:t>Etiology</a:t>
            </a:r>
            <a:r>
              <a:rPr lang="en-US" dirty="0"/>
              <a:t>: Neoplastic </a:t>
            </a:r>
            <a:endParaRPr lang="en-IN" dirty="0"/>
          </a:p>
        </p:txBody>
      </p:sp>
      <p:sp>
        <p:nvSpPr>
          <p:cNvPr id="3" name="Content Placeholder 2"/>
          <p:cNvSpPr>
            <a:spLocks noGrp="1"/>
          </p:cNvSpPr>
          <p:nvPr>
            <p:ph idx="1"/>
          </p:nvPr>
        </p:nvSpPr>
        <p:spPr>
          <a:xfrm>
            <a:off x="107504" y="908720"/>
            <a:ext cx="8784976" cy="5832648"/>
          </a:xfrm>
        </p:spPr>
        <p:txBody>
          <a:bodyPr/>
          <a:lstStyle/>
          <a:p>
            <a:endParaRPr lang="en-IN" dirty="0"/>
          </a:p>
        </p:txBody>
      </p:sp>
      <p:sp>
        <p:nvSpPr>
          <p:cNvPr id="5" name="Bevel 4"/>
          <p:cNvSpPr/>
          <p:nvPr/>
        </p:nvSpPr>
        <p:spPr>
          <a:xfrm>
            <a:off x="179512" y="980728"/>
            <a:ext cx="8712968" cy="5688632"/>
          </a:xfrm>
          <a:prstGeom prst="beve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smtClean="0"/>
              <a:t>Acoustic </a:t>
            </a:r>
            <a:r>
              <a:rPr lang="en-IN" sz="3600" dirty="0"/>
              <a:t>neuroma</a:t>
            </a:r>
          </a:p>
          <a:p>
            <a:pPr marL="571500" indent="-571500">
              <a:buFont typeface="Wingdings" panose="05000000000000000000" pitchFamily="2" charset="2"/>
              <a:buChar char="v"/>
            </a:pPr>
            <a:r>
              <a:rPr lang="en-IN" sz="3600" dirty="0" err="1" smtClean="0"/>
              <a:t>Leukemia</a:t>
            </a:r>
            <a:endParaRPr lang="en-IN" sz="3600" dirty="0"/>
          </a:p>
          <a:p>
            <a:pPr marL="571500" indent="-571500">
              <a:buFont typeface="Wingdings" panose="05000000000000000000" pitchFamily="2" charset="2"/>
              <a:buChar char="v"/>
            </a:pPr>
            <a:r>
              <a:rPr lang="en-IN" sz="3600" dirty="0" smtClean="0"/>
              <a:t>Myeloma</a:t>
            </a:r>
            <a:endParaRPr lang="en-IN" sz="3600" dirty="0"/>
          </a:p>
          <a:p>
            <a:pPr marL="571500" indent="-571500">
              <a:buFont typeface="Wingdings" panose="05000000000000000000" pitchFamily="2" charset="2"/>
              <a:buChar char="v"/>
            </a:pPr>
            <a:r>
              <a:rPr lang="en-IN" sz="3600" dirty="0" smtClean="0"/>
              <a:t>Metastasis </a:t>
            </a:r>
            <a:r>
              <a:rPr lang="en-IN" sz="3600" dirty="0"/>
              <a:t>to internal auditory canal</a:t>
            </a:r>
          </a:p>
          <a:p>
            <a:pPr marL="571500" indent="-571500">
              <a:buFont typeface="Wingdings" panose="05000000000000000000" pitchFamily="2" charset="2"/>
              <a:buChar char="v"/>
            </a:pPr>
            <a:r>
              <a:rPr lang="en-IN" sz="3600" dirty="0" smtClean="0"/>
              <a:t>Meningeal </a:t>
            </a:r>
            <a:r>
              <a:rPr lang="en-IN" sz="3600" dirty="0" err="1"/>
              <a:t>carcinomatosis</a:t>
            </a:r>
            <a:endParaRPr lang="en-IN" sz="3600" dirty="0"/>
          </a:p>
          <a:p>
            <a:pPr marL="571500" indent="-571500">
              <a:buFont typeface="Wingdings" panose="05000000000000000000" pitchFamily="2" charset="2"/>
              <a:buChar char="v"/>
            </a:pPr>
            <a:r>
              <a:rPr lang="en-IN" sz="3600" dirty="0" smtClean="0"/>
              <a:t>Contralateral </a:t>
            </a:r>
            <a:r>
              <a:rPr lang="en-IN" sz="3600" dirty="0"/>
              <a:t>deafness after acoustic neuroma surgery</a:t>
            </a:r>
          </a:p>
        </p:txBody>
      </p:sp>
    </p:spTree>
    <p:extLst>
      <p:ext uri="{BB962C8B-B14F-4D97-AF65-F5344CB8AC3E}">
        <p14:creationId xmlns:p14="http://schemas.microsoft.com/office/powerpoint/2010/main" val="1287384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548680"/>
          </a:xfrm>
        </p:spPr>
        <p:txBody>
          <a:bodyPr>
            <a:normAutofit fontScale="90000"/>
          </a:bodyPr>
          <a:lstStyle/>
          <a:p>
            <a:r>
              <a:rPr lang="en-US" dirty="0" smtClean="0"/>
              <a:t>ETIOLOGY: Drugs</a:t>
            </a:r>
            <a:endParaRPr lang="en-IN" dirty="0"/>
          </a:p>
        </p:txBody>
      </p:sp>
      <p:sp>
        <p:nvSpPr>
          <p:cNvPr id="3" name="Content Placeholder 2"/>
          <p:cNvSpPr>
            <a:spLocks noGrp="1"/>
          </p:cNvSpPr>
          <p:nvPr>
            <p:ph idx="1"/>
          </p:nvPr>
        </p:nvSpPr>
        <p:spPr>
          <a:xfrm>
            <a:off x="0" y="692696"/>
            <a:ext cx="8964488" cy="6165304"/>
          </a:xfrm>
        </p:spPr>
        <p:txBody>
          <a:bodyPr/>
          <a:lstStyle/>
          <a:p>
            <a:endParaRPr lang="en-IN" dirty="0"/>
          </a:p>
        </p:txBody>
      </p:sp>
      <p:sp>
        <p:nvSpPr>
          <p:cNvPr id="4" name="Bevel 3"/>
          <p:cNvSpPr/>
          <p:nvPr/>
        </p:nvSpPr>
        <p:spPr>
          <a:xfrm>
            <a:off x="0" y="476672"/>
            <a:ext cx="8964488" cy="6381328"/>
          </a:xfrm>
          <a:prstGeom prst="beve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N" sz="3200" dirty="0" smtClean="0"/>
              <a:t>There </a:t>
            </a:r>
            <a:r>
              <a:rPr lang="en-IN" sz="3200" dirty="0"/>
              <a:t>are case reports of sudden </a:t>
            </a:r>
            <a:r>
              <a:rPr lang="en-IN" sz="3200" dirty="0" err="1"/>
              <a:t>sensorineural</a:t>
            </a:r>
            <a:r>
              <a:rPr lang="en-IN" sz="3200" dirty="0"/>
              <a:t> hearing loss associated </a:t>
            </a:r>
            <a:r>
              <a:rPr lang="en-IN" sz="3200" dirty="0" smtClean="0"/>
              <a:t>with:</a:t>
            </a:r>
          </a:p>
          <a:p>
            <a:pPr marL="742950" lvl="1" indent="-285750">
              <a:buFont typeface="Arial" panose="020B0604020202020204" pitchFamily="34" charset="0"/>
              <a:buChar char="•"/>
            </a:pPr>
            <a:r>
              <a:rPr lang="en-IN" sz="3200" dirty="0" smtClean="0"/>
              <a:t>Penicillin</a:t>
            </a:r>
          </a:p>
          <a:p>
            <a:pPr marL="742950" lvl="1" indent="-285750">
              <a:buFont typeface="Arial" panose="020B0604020202020204" pitchFamily="34" charset="0"/>
              <a:buChar char="•"/>
            </a:pPr>
            <a:r>
              <a:rPr lang="en-IN" sz="3200" dirty="0" smtClean="0"/>
              <a:t>Oestrogens</a:t>
            </a:r>
          </a:p>
          <a:p>
            <a:pPr marL="742950" lvl="1" indent="-285750">
              <a:buFont typeface="Arial" panose="020B0604020202020204" pitchFamily="34" charset="0"/>
              <a:buChar char="•"/>
            </a:pPr>
            <a:r>
              <a:rPr lang="en-IN" sz="3200" dirty="0" smtClean="0"/>
              <a:t>Phosphodiesterase-5 inhibitors</a:t>
            </a:r>
          </a:p>
          <a:p>
            <a:pPr marL="742950" lvl="1" indent="-285750">
              <a:buFont typeface="Arial" panose="020B0604020202020204" pitchFamily="34" charset="0"/>
              <a:buChar char="•"/>
            </a:pPr>
            <a:r>
              <a:rPr lang="en-IN" sz="3200" dirty="0" err="1" smtClean="0"/>
              <a:t>Pegylated</a:t>
            </a:r>
            <a:r>
              <a:rPr lang="en-IN" sz="3200" dirty="0" smtClean="0"/>
              <a:t> interferon</a:t>
            </a:r>
          </a:p>
          <a:p>
            <a:pPr marL="742950" lvl="1" indent="-285750">
              <a:buFont typeface="Arial" panose="020B0604020202020204" pitchFamily="34" charset="0"/>
              <a:buChar char="•"/>
            </a:pPr>
            <a:r>
              <a:rPr lang="en-IN" sz="3200" dirty="0" smtClean="0"/>
              <a:t>Ribavirin</a:t>
            </a:r>
          </a:p>
          <a:p>
            <a:pPr marL="742950" lvl="1" indent="-285750">
              <a:buFont typeface="Arial" panose="020B0604020202020204" pitchFamily="34" charset="0"/>
              <a:buChar char="•"/>
            </a:pPr>
            <a:r>
              <a:rPr lang="en-IN" sz="3200" dirty="0" smtClean="0"/>
              <a:t>Aminoglycosides</a:t>
            </a:r>
          </a:p>
          <a:p>
            <a:pPr marL="742950" lvl="1" indent="-285750">
              <a:buFont typeface="Arial" panose="020B0604020202020204" pitchFamily="34" charset="0"/>
              <a:buChar char="•"/>
            </a:pPr>
            <a:r>
              <a:rPr lang="en-IN" sz="3200" dirty="0" smtClean="0"/>
              <a:t>Chemotherapeutic agents</a:t>
            </a:r>
          </a:p>
        </p:txBody>
      </p:sp>
    </p:spTree>
    <p:extLst>
      <p:ext uri="{BB962C8B-B14F-4D97-AF65-F5344CB8AC3E}">
        <p14:creationId xmlns:p14="http://schemas.microsoft.com/office/powerpoint/2010/main" val="152817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756002"/>
          </a:xfrm>
        </p:spPr>
        <p:txBody>
          <a:bodyPr/>
          <a:lstStyle/>
          <a:p>
            <a:r>
              <a:rPr lang="en-IN" dirty="0"/>
              <a:t>History and Physical</a:t>
            </a:r>
          </a:p>
        </p:txBody>
      </p:sp>
      <p:sp>
        <p:nvSpPr>
          <p:cNvPr id="3" name="Content Placeholder 2"/>
          <p:cNvSpPr>
            <a:spLocks noGrp="1"/>
          </p:cNvSpPr>
          <p:nvPr>
            <p:ph idx="1"/>
          </p:nvPr>
        </p:nvSpPr>
        <p:spPr>
          <a:xfrm>
            <a:off x="179512" y="908720"/>
            <a:ext cx="8712968" cy="5760640"/>
          </a:xfrm>
        </p:spPr>
        <p:txBody>
          <a:bodyPr/>
          <a:lstStyle/>
          <a:p>
            <a:endParaRPr lang="en-IN" dirty="0"/>
          </a:p>
        </p:txBody>
      </p:sp>
      <p:sp>
        <p:nvSpPr>
          <p:cNvPr id="4" name="Bevel 3"/>
          <p:cNvSpPr/>
          <p:nvPr/>
        </p:nvSpPr>
        <p:spPr>
          <a:xfrm>
            <a:off x="107504" y="836712"/>
            <a:ext cx="8856984" cy="5904656"/>
          </a:xfrm>
          <a:prstGeom prst="beve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a:t>Sudden </a:t>
            </a:r>
            <a:r>
              <a:rPr lang="en-IN" sz="3600" dirty="0" err="1"/>
              <a:t>sensorineural</a:t>
            </a:r>
            <a:r>
              <a:rPr lang="en-IN" sz="3600" dirty="0"/>
              <a:t> hearing loss is considered </a:t>
            </a:r>
            <a:r>
              <a:rPr lang="en-IN" sz="3600" dirty="0" smtClean="0"/>
              <a:t>to </a:t>
            </a:r>
            <a:r>
              <a:rPr lang="en-IN" sz="3600" dirty="0"/>
              <a:t>be a true </a:t>
            </a:r>
            <a:r>
              <a:rPr lang="en-IN" sz="3600" dirty="0" err="1"/>
              <a:t>otologic</a:t>
            </a:r>
            <a:r>
              <a:rPr lang="en-IN" sz="3600" dirty="0"/>
              <a:t> emergency, given the observation that there is less recovery of hearing when treatment is delayed</a:t>
            </a:r>
            <a:r>
              <a:rPr lang="en-IN" sz="3600" dirty="0" smtClean="0"/>
              <a:t>.</a:t>
            </a:r>
          </a:p>
          <a:p>
            <a:pPr marL="571500" indent="-571500">
              <a:buFont typeface="Wingdings" panose="05000000000000000000" pitchFamily="2" charset="2"/>
              <a:buChar char="v"/>
            </a:pPr>
            <a:r>
              <a:rPr lang="en-IN" sz="3600" dirty="0"/>
              <a:t>The primary goal is to rule out any treatable causes.</a:t>
            </a:r>
          </a:p>
        </p:txBody>
      </p:sp>
    </p:spTree>
    <p:extLst>
      <p:ext uri="{BB962C8B-B14F-4D97-AF65-F5344CB8AC3E}">
        <p14:creationId xmlns:p14="http://schemas.microsoft.com/office/powerpoint/2010/main" val="2694362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a:t>History and Physical</a:t>
            </a:r>
          </a:p>
        </p:txBody>
      </p:sp>
      <p:sp>
        <p:nvSpPr>
          <p:cNvPr id="3" name="Content Placeholder 2"/>
          <p:cNvSpPr>
            <a:spLocks noGrp="1"/>
          </p:cNvSpPr>
          <p:nvPr>
            <p:ph idx="1"/>
          </p:nvPr>
        </p:nvSpPr>
        <p:spPr>
          <a:xfrm>
            <a:off x="107504" y="836712"/>
            <a:ext cx="8784976" cy="5832648"/>
          </a:xfrm>
        </p:spPr>
        <p:txBody>
          <a:bodyPr/>
          <a:lstStyle/>
          <a:p>
            <a:endParaRPr lang="en-IN" dirty="0"/>
          </a:p>
        </p:txBody>
      </p:sp>
      <p:sp>
        <p:nvSpPr>
          <p:cNvPr id="4" name="Bevel 3"/>
          <p:cNvSpPr/>
          <p:nvPr/>
        </p:nvSpPr>
        <p:spPr>
          <a:xfrm>
            <a:off x="107504" y="764704"/>
            <a:ext cx="8856984" cy="5976664"/>
          </a:xfrm>
          <a:prstGeom prst="bevel">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a:t>Diagnostic evaluation of the patient with sudden hearing loss begins with a thorough history and physical exam.  </a:t>
            </a:r>
            <a:endParaRPr lang="en-IN" sz="3600" dirty="0" smtClean="0"/>
          </a:p>
          <a:p>
            <a:pPr marL="571500" indent="-571500">
              <a:buFont typeface="Wingdings" panose="05000000000000000000" pitchFamily="2" charset="2"/>
              <a:buChar char="v"/>
            </a:pPr>
            <a:r>
              <a:rPr lang="en-IN" sz="3600" dirty="0" smtClean="0"/>
              <a:t>Details </a:t>
            </a:r>
            <a:r>
              <a:rPr lang="en-IN" sz="3600" dirty="0"/>
              <a:t>of the circumstances surrounding the hearing loss and the time course of its onset should be elicited. </a:t>
            </a:r>
          </a:p>
        </p:txBody>
      </p:sp>
    </p:spTree>
    <p:extLst>
      <p:ext uri="{BB962C8B-B14F-4D97-AF65-F5344CB8AC3E}">
        <p14:creationId xmlns:p14="http://schemas.microsoft.com/office/powerpoint/2010/main" val="1224137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1371600"/>
          </a:xfrm>
        </p:spPr>
        <p:txBody>
          <a:bodyPr/>
          <a:lstStyle/>
          <a:p>
            <a:r>
              <a:rPr lang="en-IN" sz="6000" dirty="0"/>
              <a:t>Overview</a:t>
            </a:r>
            <a:r>
              <a:rPr lang="en-IN"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3309894"/>
              </p:ext>
            </p:extLst>
          </p:nvPr>
        </p:nvGraphicFramePr>
        <p:xfrm>
          <a:off x="457200" y="1412875"/>
          <a:ext cx="8435975"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019959459"/>
              </p:ext>
            </p:extLst>
          </p:nvPr>
        </p:nvGraphicFramePr>
        <p:xfrm>
          <a:off x="395536" y="1416224"/>
          <a:ext cx="8208912" cy="5325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48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IN" dirty="0"/>
              <a:t>History and Physical</a:t>
            </a:r>
          </a:p>
        </p:txBody>
      </p:sp>
      <p:sp>
        <p:nvSpPr>
          <p:cNvPr id="3" name="Content Placeholder 2"/>
          <p:cNvSpPr>
            <a:spLocks noGrp="1"/>
          </p:cNvSpPr>
          <p:nvPr>
            <p:ph idx="1"/>
          </p:nvPr>
        </p:nvSpPr>
        <p:spPr>
          <a:xfrm>
            <a:off x="899592" y="1628800"/>
            <a:ext cx="7272808" cy="4497363"/>
          </a:xfrm>
        </p:spPr>
        <p:txBody>
          <a:bodyPr>
            <a:normAutofit/>
          </a:bodyPr>
          <a:lstStyle/>
          <a:p>
            <a:pPr marL="457200" indent="-457200">
              <a:buFont typeface="Wingdings" panose="05000000000000000000" pitchFamily="2" charset="2"/>
              <a:buChar char="v"/>
            </a:pPr>
            <a:r>
              <a:rPr lang="en-IN" sz="2800" dirty="0" smtClean="0"/>
              <a:t>Associated </a:t>
            </a:r>
            <a:r>
              <a:rPr lang="en-IN" sz="2800" dirty="0"/>
              <a:t>symptoms, such as tinnitus, vertigo or dizziness, and aural fullness should also be asked about.  </a:t>
            </a:r>
            <a:endParaRPr lang="en-IN" sz="2800" dirty="0" smtClean="0"/>
          </a:p>
          <a:p>
            <a:pPr marL="457200" indent="-457200">
              <a:buFont typeface="Wingdings" panose="05000000000000000000" pitchFamily="2" charset="2"/>
              <a:buChar char="v"/>
            </a:pPr>
            <a:r>
              <a:rPr lang="en-IN" sz="2800" dirty="0" smtClean="0"/>
              <a:t>Clinical </a:t>
            </a:r>
            <a:r>
              <a:rPr lang="en-IN" sz="2800" dirty="0"/>
              <a:t>experience has shown that about one-third of patients note their hearing loss upon first awakening in the </a:t>
            </a:r>
            <a:r>
              <a:rPr lang="en-IN" sz="2800" dirty="0" smtClean="0"/>
              <a:t>morning</a:t>
            </a:r>
          </a:p>
          <a:p>
            <a:pPr marL="457200" indent="-457200">
              <a:buFont typeface="Wingdings" panose="05000000000000000000" pitchFamily="2" charset="2"/>
              <a:buChar char="v"/>
            </a:pPr>
            <a:r>
              <a:rPr lang="en-IN" sz="2800" dirty="0" smtClean="0"/>
              <a:t>About </a:t>
            </a:r>
            <a:r>
              <a:rPr lang="en-IN" sz="2800" dirty="0"/>
              <a:t>one- half the cases will have associated vertigo</a:t>
            </a:r>
          </a:p>
        </p:txBody>
      </p:sp>
      <p:sp>
        <p:nvSpPr>
          <p:cNvPr id="4" name="Frame 3"/>
          <p:cNvSpPr/>
          <p:nvPr/>
        </p:nvSpPr>
        <p:spPr>
          <a:xfrm>
            <a:off x="107504" y="836712"/>
            <a:ext cx="8856984" cy="6021288"/>
          </a:xfrm>
          <a:prstGeom prst="fram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453441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normAutofit/>
          </a:bodyPr>
          <a:lstStyle/>
          <a:p>
            <a:r>
              <a:rPr lang="en-IN" dirty="0"/>
              <a:t>History and Physical</a:t>
            </a:r>
          </a:p>
        </p:txBody>
      </p:sp>
      <p:sp>
        <p:nvSpPr>
          <p:cNvPr id="3" name="Content Placeholder 2"/>
          <p:cNvSpPr>
            <a:spLocks noGrp="1"/>
          </p:cNvSpPr>
          <p:nvPr>
            <p:ph idx="1"/>
          </p:nvPr>
        </p:nvSpPr>
        <p:spPr>
          <a:xfrm>
            <a:off x="107504" y="908720"/>
            <a:ext cx="8784976" cy="5832648"/>
          </a:xfrm>
        </p:spPr>
        <p:txBody>
          <a:bodyPr/>
          <a:lstStyle/>
          <a:p>
            <a:endParaRPr lang="en-IN" dirty="0"/>
          </a:p>
        </p:txBody>
      </p:sp>
      <p:sp>
        <p:nvSpPr>
          <p:cNvPr id="4" name="Snip and Round Single Corner Rectangle 3"/>
          <p:cNvSpPr/>
          <p:nvPr/>
        </p:nvSpPr>
        <p:spPr>
          <a:xfrm>
            <a:off x="107504" y="908720"/>
            <a:ext cx="8784976" cy="5760640"/>
          </a:xfrm>
          <a:prstGeom prst="snipRoundRect">
            <a:avLst/>
          </a:prstGeom>
          <a:solidFill>
            <a:srgbClr val="A62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4000" dirty="0"/>
              <a:t>Patients should also be questioned about previous </a:t>
            </a:r>
            <a:r>
              <a:rPr lang="en-IN" sz="4000" dirty="0" err="1"/>
              <a:t>otologic</a:t>
            </a:r>
            <a:r>
              <a:rPr lang="en-IN" sz="4000" dirty="0"/>
              <a:t> surgery, ototoxic drug use, and previous or concurrent viral or upper respiratory tract infections.  </a:t>
            </a:r>
            <a:endParaRPr lang="en-IN" sz="4000" dirty="0" smtClean="0"/>
          </a:p>
          <a:p>
            <a:pPr marL="571500" indent="-571500">
              <a:buFont typeface="Wingdings" panose="05000000000000000000" pitchFamily="2" charset="2"/>
              <a:buChar char="v"/>
            </a:pPr>
            <a:r>
              <a:rPr lang="en-IN" sz="4000" dirty="0" smtClean="0"/>
              <a:t>Any </a:t>
            </a:r>
            <a:r>
              <a:rPr lang="en-IN" sz="4000" dirty="0"/>
              <a:t>history of trauma, straining, diving, flying, and intense noise exposure should be noted</a:t>
            </a:r>
            <a:r>
              <a:rPr lang="en-IN" dirty="0"/>
              <a:t>. </a:t>
            </a:r>
          </a:p>
        </p:txBody>
      </p:sp>
    </p:spTree>
    <p:extLst>
      <p:ext uri="{BB962C8B-B14F-4D97-AF65-F5344CB8AC3E}">
        <p14:creationId xmlns:p14="http://schemas.microsoft.com/office/powerpoint/2010/main" val="115653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683994"/>
          </a:xfrm>
        </p:spPr>
        <p:txBody>
          <a:bodyPr/>
          <a:lstStyle/>
          <a:p>
            <a:r>
              <a:rPr lang="en-IN" dirty="0"/>
              <a:t>History and Physical</a:t>
            </a:r>
          </a:p>
        </p:txBody>
      </p:sp>
      <p:sp>
        <p:nvSpPr>
          <p:cNvPr id="3" name="Content Placeholder 2"/>
          <p:cNvSpPr>
            <a:spLocks noGrp="1"/>
          </p:cNvSpPr>
          <p:nvPr>
            <p:ph idx="1"/>
          </p:nvPr>
        </p:nvSpPr>
        <p:spPr>
          <a:xfrm>
            <a:off x="107504" y="908720"/>
            <a:ext cx="8856984" cy="5832648"/>
          </a:xfrm>
        </p:spPr>
        <p:txBody>
          <a:bodyPr/>
          <a:lstStyle/>
          <a:p>
            <a:endParaRPr lang="en-IN" dirty="0"/>
          </a:p>
        </p:txBody>
      </p:sp>
      <p:sp>
        <p:nvSpPr>
          <p:cNvPr id="4" name="Round Diagonal Corner Rectangle 3"/>
          <p:cNvSpPr/>
          <p:nvPr/>
        </p:nvSpPr>
        <p:spPr>
          <a:xfrm>
            <a:off x="179512" y="1052736"/>
            <a:ext cx="8784976" cy="5616624"/>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a:t>Any history of trauma, straining, diving, flying, and intense noise exposure should be noted.  </a:t>
            </a:r>
            <a:endParaRPr lang="en-IN" sz="3600" dirty="0" smtClean="0"/>
          </a:p>
          <a:p>
            <a:pPr marL="571500" indent="-571500">
              <a:buFont typeface="Wingdings" panose="05000000000000000000" pitchFamily="2" charset="2"/>
              <a:buChar char="v"/>
            </a:pPr>
            <a:r>
              <a:rPr lang="en-IN" sz="3600" dirty="0" smtClean="0"/>
              <a:t>Past </a:t>
            </a:r>
            <a:r>
              <a:rPr lang="en-IN" sz="3600" dirty="0"/>
              <a:t>medical history of other diseases associated with sudden hearing loss should also be obtained such as diabetes, autoimmune disorders, malignancies, neurologic conditions (multiple sclerosis), and </a:t>
            </a:r>
            <a:r>
              <a:rPr lang="en-IN" sz="3600" dirty="0" err="1"/>
              <a:t>hypercoagulable</a:t>
            </a:r>
            <a:r>
              <a:rPr lang="en-IN" sz="3600" dirty="0"/>
              <a:t> states.</a:t>
            </a:r>
          </a:p>
        </p:txBody>
      </p:sp>
    </p:spTree>
    <p:extLst>
      <p:ext uri="{BB962C8B-B14F-4D97-AF65-F5344CB8AC3E}">
        <p14:creationId xmlns:p14="http://schemas.microsoft.com/office/powerpoint/2010/main" val="3288084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a:t>History and Physical</a:t>
            </a:r>
          </a:p>
        </p:txBody>
      </p:sp>
      <p:sp>
        <p:nvSpPr>
          <p:cNvPr id="3" name="Content Placeholder 2"/>
          <p:cNvSpPr>
            <a:spLocks noGrp="1"/>
          </p:cNvSpPr>
          <p:nvPr>
            <p:ph idx="1"/>
          </p:nvPr>
        </p:nvSpPr>
        <p:spPr>
          <a:xfrm>
            <a:off x="107504" y="980728"/>
            <a:ext cx="8784976" cy="5760640"/>
          </a:xfrm>
        </p:spPr>
        <p:txBody>
          <a:bodyPr/>
          <a:lstStyle/>
          <a:p>
            <a:endParaRPr lang="en-IN" dirty="0"/>
          </a:p>
        </p:txBody>
      </p:sp>
      <p:sp>
        <p:nvSpPr>
          <p:cNvPr id="4" name="Round Same Side Corner Rectangle 3"/>
          <p:cNvSpPr/>
          <p:nvPr/>
        </p:nvSpPr>
        <p:spPr>
          <a:xfrm>
            <a:off x="107504" y="836712"/>
            <a:ext cx="8856984" cy="6021288"/>
          </a:xfrm>
          <a:prstGeom prst="round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200" dirty="0" smtClean="0"/>
              <a:t>A </a:t>
            </a:r>
            <a:r>
              <a:rPr lang="en-IN" sz="3200" dirty="0"/>
              <a:t>complete head and neck exam should be performed on all patients with sudden hearing loss. </a:t>
            </a:r>
            <a:endParaRPr lang="en-IN" sz="3200" dirty="0" smtClean="0"/>
          </a:p>
          <a:p>
            <a:pPr marL="457200" indent="-457200">
              <a:buFont typeface="Wingdings" panose="05000000000000000000" pitchFamily="2" charset="2"/>
              <a:buChar char="v"/>
            </a:pPr>
            <a:r>
              <a:rPr lang="en-IN" sz="3200" dirty="0" smtClean="0"/>
              <a:t>More </a:t>
            </a:r>
            <a:r>
              <a:rPr lang="en-IN" sz="3200" dirty="0"/>
              <a:t>often than not, the exam will be unremarkable, however, any processes such as middle ear effusions, infections, </a:t>
            </a:r>
            <a:r>
              <a:rPr lang="en-IN" sz="3200" dirty="0" err="1"/>
              <a:t>cholesteatoma</a:t>
            </a:r>
            <a:r>
              <a:rPr lang="en-IN" sz="3200" dirty="0"/>
              <a:t>, and </a:t>
            </a:r>
            <a:r>
              <a:rPr lang="en-IN" sz="3200" dirty="0" err="1"/>
              <a:t>cerumen</a:t>
            </a:r>
            <a:r>
              <a:rPr lang="en-IN" sz="3200" dirty="0"/>
              <a:t> impaction should be excluded</a:t>
            </a:r>
            <a:r>
              <a:rPr lang="en-IN" sz="3200" dirty="0" smtClean="0"/>
              <a:t>.</a:t>
            </a:r>
          </a:p>
          <a:p>
            <a:pPr marL="457200" indent="-457200">
              <a:buFont typeface="Wingdings" panose="05000000000000000000" pitchFamily="2" charset="2"/>
              <a:buChar char="v"/>
            </a:pPr>
            <a:r>
              <a:rPr lang="en-IN" sz="3200" dirty="0" smtClean="0"/>
              <a:t> </a:t>
            </a:r>
            <a:r>
              <a:rPr lang="en-IN" sz="3200" dirty="0"/>
              <a:t>A thorough neurological exam including Weber and </a:t>
            </a:r>
            <a:r>
              <a:rPr lang="en-IN" sz="3200" dirty="0" err="1"/>
              <a:t>Rinne</a:t>
            </a:r>
            <a:r>
              <a:rPr lang="en-IN" sz="3200" dirty="0"/>
              <a:t>, cerebellar and vestibular testing should be performed.</a:t>
            </a:r>
          </a:p>
        </p:txBody>
      </p:sp>
    </p:spTree>
    <p:extLst>
      <p:ext uri="{BB962C8B-B14F-4D97-AF65-F5344CB8AC3E}">
        <p14:creationId xmlns:p14="http://schemas.microsoft.com/office/powerpoint/2010/main" val="3723425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4976" cy="673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509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25441" y="381640"/>
            <a:ext cx="8494560" cy="2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defRPr>
            </a:lvl9pPr>
          </a:lstStyle>
          <a:p>
            <a:pPr algn="ctr" eaLnBrk="1">
              <a:lnSpc>
                <a:spcPct val="97000"/>
              </a:lnSpc>
              <a:buClr>
                <a:srgbClr val="FFFFFF"/>
              </a:buClr>
              <a:buSzPct val="45000"/>
              <a:buFont typeface="StarSymbol" charset="0"/>
              <a:buNone/>
            </a:pPr>
            <a:r>
              <a:rPr lang="en-GB" altLang="en-US" sz="1500" b="1">
                <a:solidFill>
                  <a:srgbClr val="FFFFFF"/>
                </a:solidFill>
                <a:latin typeface="Arial" charset="0"/>
              </a:rPr>
              <a:t>Standard Audiogram, Showing Sensorineural Hearing Loss in the Left Ear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521" y="6270418"/>
            <a:ext cx="2386080" cy="39748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47" y="188640"/>
            <a:ext cx="8640011" cy="647925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8196" name="Text Box 4"/>
          <p:cNvSpPr txBox="1">
            <a:spLocks noChangeArrowheads="1"/>
          </p:cNvSpPr>
          <p:nvPr/>
        </p:nvSpPr>
        <p:spPr bwMode="auto">
          <a:xfrm>
            <a:off x="1310400" y="5972308"/>
            <a:ext cx="3918240" cy="1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spAutoFit/>
          </a:bodyPr>
          <a:lstStyle>
            <a:lvl1pPr>
              <a:tabLst>
                <a:tab pos="723900" algn="l"/>
                <a:tab pos="1447800" algn="l"/>
                <a:tab pos="2171700" algn="l"/>
                <a:tab pos="2895600" algn="l"/>
                <a:tab pos="3619500" algn="l"/>
              </a:tabLst>
              <a:defRPr sz="2400">
                <a:solidFill>
                  <a:schemeClr val="tx1"/>
                </a:solidFill>
                <a:latin typeface="Times New Roman" pitchFamily="18" charset="0"/>
              </a:defRPr>
            </a:lvl1pPr>
            <a:lvl2pPr>
              <a:tabLst>
                <a:tab pos="723900" algn="l"/>
                <a:tab pos="1447800" algn="l"/>
                <a:tab pos="2171700" algn="l"/>
                <a:tab pos="2895600" algn="l"/>
                <a:tab pos="3619500" algn="l"/>
              </a:tabLst>
              <a:defRPr sz="2400">
                <a:solidFill>
                  <a:schemeClr val="tx1"/>
                </a:solidFill>
                <a:latin typeface="Times New Roman" pitchFamily="18" charset="0"/>
              </a:defRPr>
            </a:lvl2pPr>
            <a:lvl3pPr>
              <a:tabLst>
                <a:tab pos="723900" algn="l"/>
                <a:tab pos="1447800" algn="l"/>
                <a:tab pos="2171700" algn="l"/>
                <a:tab pos="2895600" algn="l"/>
                <a:tab pos="3619500" algn="l"/>
              </a:tabLst>
              <a:defRPr sz="2400">
                <a:solidFill>
                  <a:schemeClr val="tx1"/>
                </a:solidFill>
                <a:latin typeface="Times New Roman" pitchFamily="18" charset="0"/>
              </a:defRPr>
            </a:lvl3pPr>
            <a:lvl4pPr>
              <a:tabLst>
                <a:tab pos="723900" algn="l"/>
                <a:tab pos="1447800" algn="l"/>
                <a:tab pos="2171700" algn="l"/>
                <a:tab pos="2895600" algn="l"/>
                <a:tab pos="3619500" algn="l"/>
              </a:tabLst>
              <a:defRPr sz="2400">
                <a:solidFill>
                  <a:schemeClr val="tx1"/>
                </a:solidFill>
                <a:latin typeface="Times New Roman" pitchFamily="18" charset="0"/>
              </a:defRPr>
            </a:lvl4pPr>
            <a:lvl5pPr>
              <a:tabLst>
                <a:tab pos="723900" algn="l"/>
                <a:tab pos="1447800" algn="l"/>
                <a:tab pos="2171700" algn="l"/>
                <a:tab pos="2895600" algn="l"/>
                <a:tab pos="3619500" algn="l"/>
              </a:tabLst>
              <a:defRPr sz="2400">
                <a:solidFill>
                  <a:schemeClr val="tx1"/>
                </a:solidFill>
                <a:latin typeface="Times New Roman" pitchFamily="18" charset="0"/>
              </a:defRPr>
            </a:lvl5pPr>
            <a:lvl6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6pPr>
            <a:lvl7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7pPr>
            <a:lvl8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8pPr>
            <a:lvl9pPr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imes New Roman" pitchFamily="18" charset="0"/>
              </a:defRPr>
            </a:lvl9pPr>
          </a:lstStyle>
          <a:p>
            <a:pPr eaLnBrk="1">
              <a:lnSpc>
                <a:spcPct val="97000"/>
              </a:lnSpc>
              <a:buClr>
                <a:srgbClr val="FFFFFF"/>
              </a:buClr>
              <a:buSzPct val="45000"/>
              <a:buFont typeface="StarSymbol" charset="0"/>
              <a:buNone/>
            </a:pPr>
            <a:r>
              <a:rPr lang="en-GB" altLang="en-US" sz="1100" b="1">
                <a:solidFill>
                  <a:srgbClr val="FFFFFF"/>
                </a:solidFill>
                <a:latin typeface="Arial" charset="0"/>
              </a:rPr>
              <a:t>Rauch S. N Engl J Med 2008;359:833-840</a:t>
            </a:r>
          </a:p>
        </p:txBody>
      </p:sp>
    </p:spTree>
    <p:extLst>
      <p:ext uri="{BB962C8B-B14F-4D97-AF65-F5344CB8AC3E}">
        <p14:creationId xmlns:p14="http://schemas.microsoft.com/office/powerpoint/2010/main" val="207645552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7504" y="0"/>
            <a:ext cx="8928992" cy="6858000"/>
          </a:xfrm>
          <a:prstGeom prst="roundRect">
            <a:avLst/>
          </a:prstGeom>
          <a:solidFill>
            <a:srgbClr val="002A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900" dirty="0" smtClean="0"/>
              <a:t>Patients with confirmed sudden </a:t>
            </a:r>
            <a:r>
              <a:rPr lang="en-IN" sz="3900" dirty="0" err="1" smtClean="0"/>
              <a:t>sensorineural</a:t>
            </a:r>
            <a:r>
              <a:rPr lang="en-IN" sz="3900" dirty="0" smtClean="0"/>
              <a:t> hearing loss should undergo a </a:t>
            </a:r>
            <a:r>
              <a:rPr lang="en-IN" sz="3900" dirty="0" err="1" smtClean="0"/>
              <a:t>neuro-otological</a:t>
            </a:r>
            <a:r>
              <a:rPr lang="en-IN" sz="3900" dirty="0" smtClean="0"/>
              <a:t> examination to establish the presence or absence of concomitant peripheral or central vestibular dysfunction. </a:t>
            </a:r>
          </a:p>
          <a:p>
            <a:pPr marL="571500" indent="-571500">
              <a:buFont typeface="Wingdings" panose="05000000000000000000" pitchFamily="2" charset="2"/>
              <a:buChar char="v"/>
            </a:pPr>
            <a:r>
              <a:rPr lang="en-IN" sz="3900" dirty="0" smtClean="0"/>
              <a:t>Cardiovascular </a:t>
            </a:r>
            <a:r>
              <a:rPr lang="en-IN" sz="3900" dirty="0"/>
              <a:t>examination should exclude atrial fibrillation, aortic and mitral murmurs, and carotid bruits</a:t>
            </a:r>
            <a:r>
              <a:rPr lang="en-IN" sz="4000" dirty="0"/>
              <a:t>.</a:t>
            </a:r>
            <a:endParaRPr lang="en-IN" sz="4000" dirty="0" smtClean="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132432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6264696"/>
          </a:xfrm>
        </p:spPr>
        <p:txBody>
          <a:bodyPr/>
          <a:lstStyle/>
          <a:p>
            <a:pPr algn="ctr"/>
            <a:r>
              <a:rPr lang="en-US" dirty="0" smtClean="0"/>
              <a:t>Known treatable causes of SSNHL</a:t>
            </a:r>
            <a:endParaRPr lang="en-IN" dirty="0"/>
          </a:p>
        </p:txBody>
      </p:sp>
    </p:spTree>
    <p:extLst>
      <p:ext uri="{BB962C8B-B14F-4D97-AF65-F5344CB8AC3E}">
        <p14:creationId xmlns:p14="http://schemas.microsoft.com/office/powerpoint/2010/main" val="3097481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756002"/>
          </a:xfrm>
        </p:spPr>
        <p:txBody>
          <a:bodyPr/>
          <a:lstStyle/>
          <a:p>
            <a:r>
              <a:rPr lang="en-US" dirty="0" smtClean="0"/>
              <a:t>Autoimmune</a:t>
            </a:r>
            <a:endParaRPr lang="en-IN" dirty="0"/>
          </a:p>
        </p:txBody>
      </p:sp>
      <p:sp>
        <p:nvSpPr>
          <p:cNvPr id="3" name="Content Placeholder 2"/>
          <p:cNvSpPr>
            <a:spLocks noGrp="1"/>
          </p:cNvSpPr>
          <p:nvPr>
            <p:ph idx="1"/>
          </p:nvPr>
        </p:nvSpPr>
        <p:spPr>
          <a:xfrm>
            <a:off x="107504" y="836712"/>
            <a:ext cx="8784976" cy="5904656"/>
          </a:xfrm>
        </p:spPr>
        <p:txBody>
          <a:bodyPr/>
          <a:lstStyle/>
          <a:p>
            <a:r>
              <a:rPr lang="en-IN" sz="3600" dirty="0"/>
              <a:t>Autoimmune hearing loss may be associated with or part of systemic autoimmune diseases such </a:t>
            </a:r>
            <a:r>
              <a:rPr lang="en-IN" sz="3600" dirty="0" smtClean="0"/>
              <a:t>as:</a:t>
            </a:r>
          </a:p>
          <a:p>
            <a:pPr marL="457200" indent="-457200">
              <a:buFont typeface="Wingdings" panose="05000000000000000000" pitchFamily="2" charset="2"/>
              <a:buChar char="v"/>
            </a:pPr>
            <a:r>
              <a:rPr lang="en-IN" sz="3200" dirty="0" smtClean="0">
                <a:solidFill>
                  <a:srgbClr val="C00000"/>
                </a:solidFill>
              </a:rPr>
              <a:t>Cogan's syndrome</a:t>
            </a:r>
          </a:p>
          <a:p>
            <a:pPr marL="457200" indent="-457200">
              <a:buFont typeface="Wingdings" panose="05000000000000000000" pitchFamily="2" charset="2"/>
              <a:buChar char="v"/>
            </a:pPr>
            <a:r>
              <a:rPr lang="en-IN" sz="3200" dirty="0" smtClean="0">
                <a:solidFill>
                  <a:srgbClr val="C00000"/>
                </a:solidFill>
              </a:rPr>
              <a:t>Wegener’s </a:t>
            </a:r>
            <a:r>
              <a:rPr lang="en-IN" sz="3200" dirty="0" err="1" smtClean="0">
                <a:solidFill>
                  <a:srgbClr val="C00000"/>
                </a:solidFill>
              </a:rPr>
              <a:t>granulomatosis</a:t>
            </a:r>
            <a:endParaRPr lang="en-IN" sz="3200" dirty="0" smtClean="0">
              <a:solidFill>
                <a:srgbClr val="C00000"/>
              </a:solidFill>
            </a:endParaRPr>
          </a:p>
          <a:p>
            <a:pPr marL="457200" indent="-457200">
              <a:buFont typeface="Wingdings" panose="05000000000000000000" pitchFamily="2" charset="2"/>
              <a:buChar char="v"/>
            </a:pPr>
            <a:r>
              <a:rPr lang="en-IN" sz="3200" dirty="0" err="1" smtClean="0">
                <a:solidFill>
                  <a:srgbClr val="C00000"/>
                </a:solidFill>
              </a:rPr>
              <a:t>Polyarteritis</a:t>
            </a:r>
            <a:r>
              <a:rPr lang="en-IN" sz="3200" dirty="0" smtClean="0">
                <a:solidFill>
                  <a:srgbClr val="C00000"/>
                </a:solidFill>
              </a:rPr>
              <a:t> </a:t>
            </a:r>
            <a:r>
              <a:rPr lang="en-IN" sz="3200" dirty="0" err="1" smtClean="0">
                <a:solidFill>
                  <a:srgbClr val="C00000"/>
                </a:solidFill>
              </a:rPr>
              <a:t>nodosa</a:t>
            </a:r>
            <a:endParaRPr lang="en-IN" sz="3200" dirty="0" smtClean="0">
              <a:solidFill>
                <a:srgbClr val="C00000"/>
              </a:solidFill>
            </a:endParaRPr>
          </a:p>
          <a:p>
            <a:pPr marL="457200" indent="-457200">
              <a:buFont typeface="Wingdings" panose="05000000000000000000" pitchFamily="2" charset="2"/>
              <a:buChar char="v"/>
            </a:pPr>
            <a:r>
              <a:rPr lang="en-IN" sz="3200" dirty="0" smtClean="0">
                <a:solidFill>
                  <a:srgbClr val="C00000"/>
                </a:solidFill>
              </a:rPr>
              <a:t>Temporal </a:t>
            </a:r>
            <a:r>
              <a:rPr lang="en-IN" sz="3200" dirty="0">
                <a:solidFill>
                  <a:srgbClr val="C00000"/>
                </a:solidFill>
              </a:rPr>
              <a:t>arteritis, </a:t>
            </a:r>
            <a:endParaRPr lang="en-IN" sz="3200" dirty="0" smtClean="0">
              <a:solidFill>
                <a:srgbClr val="C00000"/>
              </a:solidFill>
            </a:endParaRPr>
          </a:p>
          <a:p>
            <a:pPr marL="457200" indent="-457200">
              <a:buFont typeface="Wingdings" panose="05000000000000000000" pitchFamily="2" charset="2"/>
              <a:buChar char="v"/>
            </a:pPr>
            <a:r>
              <a:rPr lang="en-IN" sz="3200" dirty="0" smtClean="0">
                <a:solidFill>
                  <a:srgbClr val="C00000"/>
                </a:solidFill>
              </a:rPr>
              <a:t>Systemic </a:t>
            </a:r>
            <a:r>
              <a:rPr lang="en-IN" sz="3200" dirty="0">
                <a:solidFill>
                  <a:srgbClr val="C00000"/>
                </a:solidFill>
              </a:rPr>
              <a:t>lupus </a:t>
            </a:r>
            <a:r>
              <a:rPr lang="en-IN" sz="3200" dirty="0" err="1" smtClean="0">
                <a:solidFill>
                  <a:srgbClr val="C00000"/>
                </a:solidFill>
              </a:rPr>
              <a:t>erythomatosis</a:t>
            </a:r>
            <a:endParaRPr lang="en-IN" sz="3200" dirty="0" smtClean="0">
              <a:solidFill>
                <a:srgbClr val="C00000"/>
              </a:solidFill>
            </a:endParaRPr>
          </a:p>
          <a:p>
            <a:pPr marL="457200" indent="-457200">
              <a:buFont typeface="Wingdings" panose="05000000000000000000" pitchFamily="2" charset="2"/>
              <a:buChar char="v"/>
            </a:pPr>
            <a:r>
              <a:rPr lang="en-IN" sz="3200" dirty="0" smtClean="0">
                <a:solidFill>
                  <a:srgbClr val="C00000"/>
                </a:solidFill>
              </a:rPr>
              <a:t>Primary </a:t>
            </a:r>
            <a:r>
              <a:rPr lang="en-IN" sz="3200" dirty="0">
                <a:solidFill>
                  <a:srgbClr val="C00000"/>
                </a:solidFill>
              </a:rPr>
              <a:t>to the inner ear. </a:t>
            </a:r>
          </a:p>
        </p:txBody>
      </p:sp>
    </p:spTree>
    <p:extLst>
      <p:ext uri="{BB962C8B-B14F-4D97-AF65-F5344CB8AC3E}">
        <p14:creationId xmlns:p14="http://schemas.microsoft.com/office/powerpoint/2010/main" val="4115588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a:t>Autoimmune</a:t>
            </a:r>
          </a:p>
        </p:txBody>
      </p:sp>
      <p:sp>
        <p:nvSpPr>
          <p:cNvPr id="3" name="Content Placeholder 2"/>
          <p:cNvSpPr>
            <a:spLocks noGrp="1"/>
          </p:cNvSpPr>
          <p:nvPr>
            <p:ph idx="1"/>
          </p:nvPr>
        </p:nvSpPr>
        <p:spPr>
          <a:xfrm>
            <a:off x="107504" y="836712"/>
            <a:ext cx="8784976" cy="5904656"/>
          </a:xfrm>
        </p:spPr>
        <p:txBody>
          <a:bodyPr/>
          <a:lstStyle/>
          <a:p>
            <a:endParaRPr lang="en-IN" dirty="0"/>
          </a:p>
        </p:txBody>
      </p:sp>
      <p:sp>
        <p:nvSpPr>
          <p:cNvPr id="4" name="Bevel 3"/>
          <p:cNvSpPr/>
          <p:nvPr/>
        </p:nvSpPr>
        <p:spPr>
          <a:xfrm>
            <a:off x="107504" y="908720"/>
            <a:ext cx="8784976" cy="5760640"/>
          </a:xfrm>
          <a:prstGeom prst="bevel">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2800" dirty="0"/>
              <a:t>The pathogenesis of immune-mediated </a:t>
            </a:r>
            <a:r>
              <a:rPr lang="en-IN" sz="2800" dirty="0" err="1"/>
              <a:t>sensorineural</a:t>
            </a:r>
            <a:r>
              <a:rPr lang="en-IN" sz="2800" dirty="0"/>
              <a:t> deafness and vestibular dysfunction are unclear, but are presumed to include:  </a:t>
            </a:r>
            <a:r>
              <a:rPr lang="en-IN" sz="2800" dirty="0" err="1"/>
              <a:t>vasculitis</a:t>
            </a:r>
            <a:r>
              <a:rPr lang="en-IN" sz="2800" dirty="0"/>
              <a:t> of vessels supplying the inner ear, autoantibodies directed against inner ear antigenic epitopes, or cross-reacting antibodies. </a:t>
            </a:r>
          </a:p>
          <a:p>
            <a:pPr marL="457200" indent="-457200">
              <a:buFont typeface="Wingdings" panose="05000000000000000000" pitchFamily="2" charset="2"/>
              <a:buChar char="v"/>
            </a:pPr>
            <a:r>
              <a:rPr lang="en-IN" sz="2800" dirty="0" smtClean="0"/>
              <a:t>Autoimmune </a:t>
            </a:r>
            <a:r>
              <a:rPr lang="en-IN" sz="2800" dirty="0"/>
              <a:t>hearing loss implies that inner ear proteins are recognized immunologically as foreign or non-self</a:t>
            </a:r>
          </a:p>
        </p:txBody>
      </p:sp>
    </p:spTree>
    <p:extLst>
      <p:ext uri="{BB962C8B-B14F-4D97-AF65-F5344CB8AC3E}">
        <p14:creationId xmlns:p14="http://schemas.microsoft.com/office/powerpoint/2010/main" val="134977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71184" cy="900018"/>
          </a:xfrm>
        </p:spPr>
        <p:txBody>
          <a:bodyPr>
            <a:noAutofit/>
          </a:bodyPr>
          <a:lstStyle/>
          <a:p>
            <a:r>
              <a:rPr lang="en-US" sz="6000" dirty="0" smtClean="0"/>
              <a:t>Introduction</a:t>
            </a:r>
            <a:endParaRPr lang="en-IN"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83241"/>
              </p:ext>
            </p:extLst>
          </p:nvPr>
        </p:nvGraphicFramePr>
        <p:xfrm>
          <a:off x="107504" y="1052736"/>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520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normAutofit fontScale="90000"/>
          </a:bodyPr>
          <a:lstStyle/>
          <a:p>
            <a:r>
              <a:rPr lang="en-US" dirty="0" smtClean="0"/>
              <a:t>Autoimmune: Cogan’s Syndrome</a:t>
            </a:r>
            <a:endParaRPr lang="en-IN" dirty="0"/>
          </a:p>
        </p:txBody>
      </p:sp>
      <p:sp>
        <p:nvSpPr>
          <p:cNvPr id="3" name="Content Placeholder 2"/>
          <p:cNvSpPr>
            <a:spLocks noGrp="1"/>
          </p:cNvSpPr>
          <p:nvPr>
            <p:ph idx="1"/>
          </p:nvPr>
        </p:nvSpPr>
        <p:spPr>
          <a:xfrm>
            <a:off x="107504" y="836712"/>
            <a:ext cx="8784976" cy="5832648"/>
          </a:xfrm>
        </p:spPr>
        <p:txBody>
          <a:bodyPr/>
          <a:lstStyle/>
          <a:p>
            <a:endParaRPr lang="en-IN" dirty="0"/>
          </a:p>
        </p:txBody>
      </p:sp>
      <p:sp>
        <p:nvSpPr>
          <p:cNvPr id="4" name="Bevel 3"/>
          <p:cNvSpPr/>
          <p:nvPr/>
        </p:nvSpPr>
        <p:spPr>
          <a:xfrm>
            <a:off x="107504" y="908720"/>
            <a:ext cx="8784976" cy="5760640"/>
          </a:xfrm>
          <a:prstGeom prst="bevel">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2900" dirty="0" smtClean="0"/>
              <a:t>An </a:t>
            </a:r>
            <a:r>
              <a:rPr lang="en-IN" sz="2900" dirty="0"/>
              <a:t>autoimmune disease of the cornea and </a:t>
            </a:r>
            <a:r>
              <a:rPr lang="en-IN" sz="2900" dirty="0" err="1" smtClean="0"/>
              <a:t>vestibulo</a:t>
            </a:r>
            <a:r>
              <a:rPr lang="en-IN" sz="2900" dirty="0" smtClean="0"/>
              <a:t>-auditory apparatus.</a:t>
            </a:r>
          </a:p>
          <a:p>
            <a:pPr marL="457200" indent="-457200">
              <a:buFont typeface="Wingdings" panose="05000000000000000000" pitchFamily="2" charset="2"/>
              <a:buChar char="v"/>
            </a:pPr>
            <a:r>
              <a:rPr lang="en-IN" sz="2900" dirty="0"/>
              <a:t>It occurs primarily in young </a:t>
            </a:r>
            <a:r>
              <a:rPr lang="en-IN" sz="2900" dirty="0" smtClean="0"/>
              <a:t>adults</a:t>
            </a:r>
          </a:p>
          <a:p>
            <a:pPr marL="457200" indent="-457200">
              <a:buFont typeface="Wingdings" panose="05000000000000000000" pitchFamily="2" charset="2"/>
              <a:buChar char="v"/>
            </a:pPr>
            <a:r>
              <a:rPr lang="en-IN" sz="2900" dirty="0"/>
              <a:t>T</a:t>
            </a:r>
            <a:r>
              <a:rPr lang="en-IN" sz="2900" dirty="0" smtClean="0"/>
              <a:t>ypically </a:t>
            </a:r>
            <a:r>
              <a:rPr lang="en-IN" sz="2900" dirty="0"/>
              <a:t>presents with interstitial </a:t>
            </a:r>
            <a:r>
              <a:rPr lang="en-IN" sz="2900" dirty="0" smtClean="0"/>
              <a:t>keratitis) </a:t>
            </a:r>
            <a:r>
              <a:rPr lang="en-IN" sz="2900" dirty="0"/>
              <a:t>and Meniere's-like attacks of vertigo, ataxia, tinnitus, nausea, vomiting, and hearing loss which develop within several months of each other. </a:t>
            </a:r>
            <a:endParaRPr lang="en-IN" sz="2900" dirty="0" smtClean="0"/>
          </a:p>
          <a:p>
            <a:pPr marL="457200" indent="-457200">
              <a:buFont typeface="Wingdings" panose="05000000000000000000" pitchFamily="2" charset="2"/>
              <a:buChar char="v"/>
            </a:pPr>
            <a:r>
              <a:rPr lang="en-IN" sz="2900" dirty="0" smtClean="0"/>
              <a:t>The </a:t>
            </a:r>
            <a:r>
              <a:rPr lang="en-IN" sz="2900" dirty="0"/>
              <a:t>cause </a:t>
            </a:r>
            <a:r>
              <a:rPr lang="en-IN" sz="2900" dirty="0" smtClean="0"/>
              <a:t>is </a:t>
            </a:r>
            <a:r>
              <a:rPr lang="en-IN" sz="2900" dirty="0"/>
              <a:t>unknown</a:t>
            </a:r>
            <a:endParaRPr lang="en-IN" sz="2900" dirty="0" smtClean="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963155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9036496" cy="539978"/>
          </a:xfrm>
        </p:spPr>
        <p:txBody>
          <a:bodyPr>
            <a:normAutofit fontScale="90000"/>
          </a:bodyPr>
          <a:lstStyle/>
          <a:p>
            <a:r>
              <a:rPr lang="en-IN" dirty="0"/>
              <a:t>Autoimmune: Cogan’s Syndrome</a:t>
            </a:r>
          </a:p>
        </p:txBody>
      </p:sp>
      <p:sp>
        <p:nvSpPr>
          <p:cNvPr id="3" name="Content Placeholder 2"/>
          <p:cNvSpPr>
            <a:spLocks noGrp="1"/>
          </p:cNvSpPr>
          <p:nvPr>
            <p:ph idx="1"/>
          </p:nvPr>
        </p:nvSpPr>
        <p:spPr>
          <a:xfrm>
            <a:off x="107504" y="692696"/>
            <a:ext cx="8856984" cy="6048672"/>
          </a:xfrm>
        </p:spPr>
        <p:txBody>
          <a:bodyPr/>
          <a:lstStyle/>
          <a:p>
            <a:endParaRPr lang="en-IN" dirty="0"/>
          </a:p>
        </p:txBody>
      </p:sp>
      <p:sp>
        <p:nvSpPr>
          <p:cNvPr id="4" name="Bevel 3"/>
          <p:cNvSpPr/>
          <p:nvPr/>
        </p:nvSpPr>
        <p:spPr>
          <a:xfrm>
            <a:off x="107504" y="764704"/>
            <a:ext cx="8856984" cy="5976664"/>
          </a:xfrm>
          <a:prstGeom prst="bevel">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200" dirty="0"/>
              <a:t>The cornerstone of therapy is corticosteroids:  topical for IK and oral for </a:t>
            </a:r>
            <a:r>
              <a:rPr lang="en-IN" sz="3200" dirty="0" err="1" smtClean="0"/>
              <a:t>vestibulo</a:t>
            </a:r>
            <a:r>
              <a:rPr lang="en-IN" sz="3200" dirty="0" smtClean="0"/>
              <a:t>-auditory </a:t>
            </a:r>
            <a:r>
              <a:rPr lang="en-IN" sz="3200" dirty="0"/>
              <a:t>involvement.  </a:t>
            </a:r>
            <a:endParaRPr lang="en-IN" sz="3200" dirty="0" smtClean="0"/>
          </a:p>
          <a:p>
            <a:pPr marL="457200" indent="-457200">
              <a:buFont typeface="Wingdings" panose="05000000000000000000" pitchFamily="2" charset="2"/>
              <a:buChar char="v"/>
            </a:pPr>
            <a:r>
              <a:rPr lang="en-IN" sz="3200" dirty="0" smtClean="0"/>
              <a:t>Most </a:t>
            </a:r>
            <a:r>
              <a:rPr lang="en-IN" sz="3200" dirty="0"/>
              <a:t>authors suggest using prednisone 1mg/kg for 2-4 weeks with a subsequent rapid taper for cases of complete resolution and slow taper for those with incomplete response</a:t>
            </a:r>
            <a:r>
              <a:rPr lang="en-IN" dirty="0"/>
              <a:t>.</a:t>
            </a:r>
          </a:p>
        </p:txBody>
      </p:sp>
    </p:spTree>
    <p:extLst>
      <p:ext uri="{BB962C8B-B14F-4D97-AF65-F5344CB8AC3E}">
        <p14:creationId xmlns:p14="http://schemas.microsoft.com/office/powerpoint/2010/main" val="1546140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683994"/>
          </a:xfrm>
        </p:spPr>
        <p:txBody>
          <a:bodyPr/>
          <a:lstStyle/>
          <a:p>
            <a:r>
              <a:rPr lang="en-IN" dirty="0"/>
              <a:t>Traumatic</a:t>
            </a:r>
          </a:p>
        </p:txBody>
      </p:sp>
      <p:sp>
        <p:nvSpPr>
          <p:cNvPr id="3" name="Content Placeholder 2"/>
          <p:cNvSpPr>
            <a:spLocks noGrp="1"/>
          </p:cNvSpPr>
          <p:nvPr>
            <p:ph idx="1"/>
          </p:nvPr>
        </p:nvSpPr>
        <p:spPr>
          <a:xfrm>
            <a:off x="107504" y="764704"/>
            <a:ext cx="8856984" cy="5976664"/>
          </a:xfrm>
        </p:spPr>
        <p:txBody>
          <a:bodyPr/>
          <a:lstStyle/>
          <a:p>
            <a:endParaRPr lang="en-IN" dirty="0"/>
          </a:p>
        </p:txBody>
      </p:sp>
      <p:sp>
        <p:nvSpPr>
          <p:cNvPr id="4" name="Bevel 3"/>
          <p:cNvSpPr/>
          <p:nvPr/>
        </p:nvSpPr>
        <p:spPr>
          <a:xfrm>
            <a:off x="179512" y="836712"/>
            <a:ext cx="8784976" cy="5832648"/>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200" dirty="0" smtClean="0"/>
              <a:t>Traumatic </a:t>
            </a:r>
            <a:r>
              <a:rPr lang="en-IN" sz="3200" dirty="0"/>
              <a:t>breaks in the membranous labyrinth are accepted causes of sudden hearing loss.  </a:t>
            </a:r>
            <a:endParaRPr lang="en-IN" sz="3200" dirty="0" smtClean="0"/>
          </a:p>
          <a:p>
            <a:pPr marL="457200" indent="-457200">
              <a:buFont typeface="Wingdings" panose="05000000000000000000" pitchFamily="2" charset="2"/>
              <a:buChar char="v"/>
            </a:pPr>
            <a:r>
              <a:rPr lang="en-IN" sz="3200" dirty="0" smtClean="0"/>
              <a:t>Cochlear </a:t>
            </a:r>
            <a:r>
              <a:rPr lang="en-IN" sz="3200" dirty="0"/>
              <a:t>membrane breaks may be either </a:t>
            </a:r>
            <a:r>
              <a:rPr lang="en-IN" sz="3200" dirty="0" smtClean="0"/>
              <a:t>intra-cochlear</a:t>
            </a:r>
            <a:r>
              <a:rPr lang="en-IN" sz="3200" dirty="0"/>
              <a:t>, as is thought to occur in Meniere’s disease, or involve the labyrinthine oval and/or round windows with a resultant perilymph fistula.</a:t>
            </a:r>
          </a:p>
        </p:txBody>
      </p:sp>
    </p:spTree>
    <p:extLst>
      <p:ext uri="{BB962C8B-B14F-4D97-AF65-F5344CB8AC3E}">
        <p14:creationId xmlns:p14="http://schemas.microsoft.com/office/powerpoint/2010/main" val="3004116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IN" dirty="0"/>
              <a:t>Traumatic</a:t>
            </a:r>
          </a:p>
        </p:txBody>
      </p:sp>
      <p:sp>
        <p:nvSpPr>
          <p:cNvPr id="3" name="Content Placeholder 2"/>
          <p:cNvSpPr>
            <a:spLocks noGrp="1"/>
          </p:cNvSpPr>
          <p:nvPr>
            <p:ph idx="1"/>
          </p:nvPr>
        </p:nvSpPr>
        <p:spPr>
          <a:xfrm>
            <a:off x="107504" y="836712"/>
            <a:ext cx="8856984" cy="5904656"/>
          </a:xfrm>
        </p:spPr>
        <p:txBody>
          <a:bodyPr/>
          <a:lstStyle/>
          <a:p>
            <a:endParaRPr lang="en-IN" dirty="0"/>
          </a:p>
        </p:txBody>
      </p:sp>
      <p:sp>
        <p:nvSpPr>
          <p:cNvPr id="4" name="Bevel 3"/>
          <p:cNvSpPr/>
          <p:nvPr/>
        </p:nvSpPr>
        <p:spPr>
          <a:xfrm>
            <a:off x="107504" y="908720"/>
            <a:ext cx="8856984" cy="5832648"/>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 </a:t>
            </a:r>
            <a:r>
              <a:rPr lang="en-IN" sz="3600" dirty="0"/>
              <a:t>The patients history will usually elicit an inciting event such as a blow to the head, sneezing, bending over, lifting a heavy object, exposure to sudden changes in barometric pressure (such as during flying or diving), or exposure to a loud noise</a:t>
            </a:r>
            <a:r>
              <a:rPr lang="en-IN" dirty="0"/>
              <a:t>.</a:t>
            </a:r>
          </a:p>
        </p:txBody>
      </p:sp>
    </p:spTree>
    <p:extLst>
      <p:ext uri="{BB962C8B-B14F-4D97-AF65-F5344CB8AC3E}">
        <p14:creationId xmlns:p14="http://schemas.microsoft.com/office/powerpoint/2010/main" val="670120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a:t>Traumatic</a:t>
            </a:r>
          </a:p>
        </p:txBody>
      </p:sp>
      <p:sp>
        <p:nvSpPr>
          <p:cNvPr id="3" name="Content Placeholder 2"/>
          <p:cNvSpPr>
            <a:spLocks noGrp="1"/>
          </p:cNvSpPr>
          <p:nvPr>
            <p:ph idx="1"/>
          </p:nvPr>
        </p:nvSpPr>
        <p:spPr>
          <a:xfrm>
            <a:off x="107504" y="908720"/>
            <a:ext cx="8784976" cy="5760640"/>
          </a:xfrm>
        </p:spPr>
        <p:txBody>
          <a:bodyPr/>
          <a:lstStyle/>
          <a:p>
            <a:endParaRPr lang="en-IN" dirty="0"/>
          </a:p>
        </p:txBody>
      </p:sp>
      <p:sp>
        <p:nvSpPr>
          <p:cNvPr id="4" name="Bevel 3"/>
          <p:cNvSpPr/>
          <p:nvPr/>
        </p:nvSpPr>
        <p:spPr>
          <a:xfrm>
            <a:off x="107504" y="980728"/>
            <a:ext cx="8928992" cy="5616624"/>
          </a:xfrm>
          <a:prstGeom prst="beve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IN" sz="2400" dirty="0"/>
              <a:t>Initial treatment should include 5 days of strict bed rest with the head of bed elevated thirty degrees.  </a:t>
            </a:r>
            <a:endParaRPr lang="en-IN" sz="2400" dirty="0" smtClean="0"/>
          </a:p>
          <a:p>
            <a:pPr marL="342900" indent="-342900">
              <a:buFont typeface="Wingdings" panose="05000000000000000000" pitchFamily="2" charset="2"/>
              <a:buChar char="v"/>
            </a:pPr>
            <a:r>
              <a:rPr lang="en-IN" sz="2400" dirty="0" smtClean="0"/>
              <a:t>The </a:t>
            </a:r>
            <a:r>
              <a:rPr lang="en-IN" sz="2400" dirty="0"/>
              <a:t>patient should avoid straining or hard nose blowing. </a:t>
            </a:r>
            <a:endParaRPr lang="en-IN" sz="2400" dirty="0" smtClean="0"/>
          </a:p>
          <a:p>
            <a:pPr marL="342900" indent="-342900">
              <a:buFont typeface="Wingdings" panose="05000000000000000000" pitchFamily="2" charset="2"/>
              <a:buChar char="v"/>
            </a:pPr>
            <a:r>
              <a:rPr lang="en-IN" sz="2400" dirty="0" smtClean="0"/>
              <a:t>Stool </a:t>
            </a:r>
            <a:r>
              <a:rPr lang="en-IN" sz="2400" dirty="0"/>
              <a:t>softeners may be given. </a:t>
            </a:r>
            <a:endParaRPr lang="en-IN" sz="2400" dirty="0" smtClean="0"/>
          </a:p>
          <a:p>
            <a:pPr marL="342900" indent="-342900">
              <a:buFont typeface="Wingdings" panose="05000000000000000000" pitchFamily="2" charset="2"/>
              <a:buChar char="v"/>
            </a:pPr>
            <a:r>
              <a:rPr lang="en-IN" sz="2400" dirty="0" smtClean="0"/>
              <a:t>If </a:t>
            </a:r>
            <a:r>
              <a:rPr lang="en-IN" sz="2400" dirty="0"/>
              <a:t>the patient has improvement,  6 more weeks of modified physical activity should be followed.  </a:t>
            </a:r>
            <a:endParaRPr lang="en-IN" sz="2400" dirty="0" smtClean="0"/>
          </a:p>
          <a:p>
            <a:pPr marL="342900" indent="-342900">
              <a:buFont typeface="Wingdings" panose="05000000000000000000" pitchFamily="2" charset="2"/>
              <a:buChar char="v"/>
            </a:pPr>
            <a:r>
              <a:rPr lang="en-IN" sz="2400" dirty="0" smtClean="0"/>
              <a:t>If </a:t>
            </a:r>
            <a:r>
              <a:rPr lang="en-IN" sz="2400" dirty="0"/>
              <a:t>no improvement is seen after five days,  surgical therapy including middle ear exploration with patching of the </a:t>
            </a:r>
            <a:r>
              <a:rPr lang="en-IN" sz="2400" dirty="0" err="1"/>
              <a:t>perilymphatic</a:t>
            </a:r>
            <a:r>
              <a:rPr lang="en-IN" sz="2400" dirty="0"/>
              <a:t> fistula should be performed.</a:t>
            </a:r>
          </a:p>
        </p:txBody>
      </p:sp>
    </p:spTree>
    <p:extLst>
      <p:ext uri="{BB962C8B-B14F-4D97-AF65-F5344CB8AC3E}">
        <p14:creationId xmlns:p14="http://schemas.microsoft.com/office/powerpoint/2010/main" val="4256069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IN" dirty="0"/>
              <a:t>Neoplastic</a:t>
            </a:r>
          </a:p>
        </p:txBody>
      </p:sp>
      <p:sp>
        <p:nvSpPr>
          <p:cNvPr id="3" name="Content Placeholder 2"/>
          <p:cNvSpPr>
            <a:spLocks noGrp="1"/>
          </p:cNvSpPr>
          <p:nvPr>
            <p:ph idx="1"/>
          </p:nvPr>
        </p:nvSpPr>
        <p:spPr>
          <a:xfrm>
            <a:off x="107504" y="836712"/>
            <a:ext cx="8784976" cy="5904656"/>
          </a:xfrm>
        </p:spPr>
        <p:txBody>
          <a:bodyPr/>
          <a:lstStyle/>
          <a:p>
            <a:endParaRPr lang="en-IN" dirty="0"/>
          </a:p>
        </p:txBody>
      </p:sp>
      <p:sp>
        <p:nvSpPr>
          <p:cNvPr id="4" name="Bevel 3"/>
          <p:cNvSpPr/>
          <p:nvPr/>
        </p:nvSpPr>
        <p:spPr>
          <a:xfrm>
            <a:off x="107504" y="908720"/>
            <a:ext cx="8784976" cy="5949280"/>
          </a:xfrm>
          <a:prstGeom prst="bevel">
            <a:avLst/>
          </a:prstGeom>
          <a:solidFill>
            <a:srgbClr val="4C3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200" dirty="0"/>
              <a:t>Acoustic neuromas are usually associated with gradually progressive hearing loss. </a:t>
            </a:r>
            <a:endParaRPr lang="en-IN" sz="3200" dirty="0" smtClean="0"/>
          </a:p>
          <a:p>
            <a:pPr marL="457200" indent="-457200">
              <a:buFont typeface="Wingdings" panose="05000000000000000000" pitchFamily="2" charset="2"/>
              <a:buChar char="v"/>
            </a:pPr>
            <a:r>
              <a:rPr lang="en-IN" sz="3200" dirty="0"/>
              <a:t>However, the increasingly widespread use of CT and MRI imaging of patients has indicated that nearly 10% to 19% of patients with acoustic </a:t>
            </a:r>
            <a:r>
              <a:rPr lang="en-IN" sz="3200" dirty="0" err="1"/>
              <a:t>tumors</a:t>
            </a:r>
            <a:r>
              <a:rPr lang="en-IN" sz="3200" dirty="0"/>
              <a:t> may present with SHL</a:t>
            </a:r>
          </a:p>
        </p:txBody>
      </p:sp>
    </p:spTree>
    <p:extLst>
      <p:ext uri="{BB962C8B-B14F-4D97-AF65-F5344CB8AC3E}">
        <p14:creationId xmlns:p14="http://schemas.microsoft.com/office/powerpoint/2010/main" val="3506295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772400" cy="4321175"/>
          </a:xfrm>
        </p:spPr>
        <p:txBody>
          <a:bodyPr/>
          <a:lstStyle/>
          <a:p>
            <a:r>
              <a:rPr lang="en-IN" sz="6000" dirty="0"/>
              <a:t>Idiopathic Sudden </a:t>
            </a:r>
            <a:r>
              <a:rPr lang="en-IN" sz="6000" dirty="0" err="1"/>
              <a:t>Sensorineural</a:t>
            </a:r>
            <a:r>
              <a:rPr lang="en-IN" sz="6000" dirty="0"/>
              <a:t> Hearing loss</a:t>
            </a:r>
          </a:p>
        </p:txBody>
      </p:sp>
      <p:sp>
        <p:nvSpPr>
          <p:cNvPr id="3" name="Text Placeholder 2"/>
          <p:cNvSpPr>
            <a:spLocks noGrp="1"/>
          </p:cNvSpPr>
          <p:nvPr>
            <p:ph type="body" idx="1"/>
          </p:nvPr>
        </p:nvSpPr>
        <p:spPr>
          <a:xfrm>
            <a:off x="467544" y="4581128"/>
            <a:ext cx="7772400" cy="1066800"/>
          </a:xfrm>
        </p:spPr>
        <p:txBody>
          <a:bodyPr>
            <a:normAutofit/>
          </a:bodyPr>
          <a:lstStyle/>
          <a:p>
            <a:r>
              <a:rPr lang="en-IN" sz="4000" dirty="0"/>
              <a:t>Etiologic Theories</a:t>
            </a:r>
          </a:p>
        </p:txBody>
      </p:sp>
    </p:spTree>
    <p:extLst>
      <p:ext uri="{BB962C8B-B14F-4D97-AF65-F5344CB8AC3E}">
        <p14:creationId xmlns:p14="http://schemas.microsoft.com/office/powerpoint/2010/main" val="724174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a:t>Etiologic </a:t>
            </a:r>
            <a:r>
              <a:rPr lang="en-IN" dirty="0" smtClean="0"/>
              <a:t>Theories: viral</a:t>
            </a:r>
            <a:endParaRPr lang="en-IN" dirty="0"/>
          </a:p>
        </p:txBody>
      </p:sp>
      <p:sp>
        <p:nvSpPr>
          <p:cNvPr id="3" name="Content Placeholder 2"/>
          <p:cNvSpPr>
            <a:spLocks noGrp="1"/>
          </p:cNvSpPr>
          <p:nvPr>
            <p:ph idx="1"/>
          </p:nvPr>
        </p:nvSpPr>
        <p:spPr>
          <a:xfrm>
            <a:off x="179512" y="764704"/>
            <a:ext cx="8640960" cy="5976664"/>
          </a:xfrm>
        </p:spPr>
        <p:txBody>
          <a:bodyPr/>
          <a:lstStyle/>
          <a:p>
            <a:endParaRPr lang="en-IN" dirty="0"/>
          </a:p>
        </p:txBody>
      </p:sp>
      <p:sp>
        <p:nvSpPr>
          <p:cNvPr id="4" name="Rectangle 3"/>
          <p:cNvSpPr/>
          <p:nvPr/>
        </p:nvSpPr>
        <p:spPr>
          <a:xfrm>
            <a:off x="261686" y="809924"/>
            <a:ext cx="8568952" cy="6048075"/>
          </a:xfrm>
          <a:prstGeom prst="rect">
            <a:avLst/>
          </a:prstGeom>
          <a:solidFill>
            <a:srgbClr val="4C3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400" dirty="0" smtClean="0"/>
              <a:t>Current </a:t>
            </a:r>
            <a:r>
              <a:rPr lang="en-IN" sz="3400" dirty="0"/>
              <a:t>belief is that viral </a:t>
            </a:r>
            <a:r>
              <a:rPr lang="en-IN" sz="3400" dirty="0" err="1"/>
              <a:t>cochleitis</a:t>
            </a:r>
            <a:r>
              <a:rPr lang="en-IN" sz="3400" dirty="0"/>
              <a:t> is the culprit in the majority of cases of  </a:t>
            </a:r>
            <a:r>
              <a:rPr lang="en-IN" sz="3400" dirty="0" smtClean="0"/>
              <a:t>ISSNHL</a:t>
            </a:r>
          </a:p>
          <a:p>
            <a:pPr marL="457200" indent="-457200">
              <a:buFont typeface="Wingdings" panose="05000000000000000000" pitchFamily="2" charset="2"/>
              <a:buChar char="v"/>
            </a:pPr>
            <a:r>
              <a:rPr lang="en-IN" sz="3400" dirty="0"/>
              <a:t>The exact mechanism by which viruses cause hearing loss has not been definitively proven. </a:t>
            </a:r>
            <a:endParaRPr lang="en-IN" sz="3400" dirty="0" smtClean="0"/>
          </a:p>
          <a:p>
            <a:pPr marL="457200" indent="-457200">
              <a:buFont typeface="Wingdings" panose="05000000000000000000" pitchFamily="2" charset="2"/>
              <a:buChar char="v"/>
            </a:pPr>
            <a:r>
              <a:rPr lang="en-IN" sz="3400" dirty="0"/>
              <a:t>However, studies suggest that there is a significant contribution of the host immune response to the pathologic changes in the membranous labyrinth and subsequent hearing loss of patients with ISSNHL</a:t>
            </a:r>
          </a:p>
        </p:txBody>
      </p:sp>
    </p:spTree>
    <p:extLst>
      <p:ext uri="{BB962C8B-B14F-4D97-AF65-F5344CB8AC3E}">
        <p14:creationId xmlns:p14="http://schemas.microsoft.com/office/powerpoint/2010/main" val="1034518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IN" dirty="0"/>
              <a:t>Etiologic Theories: viral</a:t>
            </a:r>
          </a:p>
        </p:txBody>
      </p:sp>
      <p:sp>
        <p:nvSpPr>
          <p:cNvPr id="3" name="Content Placeholder 2"/>
          <p:cNvSpPr>
            <a:spLocks noGrp="1"/>
          </p:cNvSpPr>
          <p:nvPr>
            <p:ph idx="1"/>
          </p:nvPr>
        </p:nvSpPr>
        <p:spPr>
          <a:xfrm>
            <a:off x="107504" y="1052736"/>
            <a:ext cx="8856984" cy="5688632"/>
          </a:xfrm>
        </p:spPr>
        <p:txBody>
          <a:bodyPr/>
          <a:lstStyle/>
          <a:p>
            <a:endParaRPr lang="en-IN" dirty="0"/>
          </a:p>
        </p:txBody>
      </p:sp>
      <p:sp>
        <p:nvSpPr>
          <p:cNvPr id="4" name="Rounded Rectangle 3"/>
          <p:cNvSpPr/>
          <p:nvPr/>
        </p:nvSpPr>
        <p:spPr>
          <a:xfrm>
            <a:off x="179512" y="1052736"/>
            <a:ext cx="8712968" cy="5688632"/>
          </a:xfrm>
          <a:prstGeom prst="roundRect">
            <a:avLst/>
          </a:prstGeom>
          <a:solidFill>
            <a:srgbClr val="4C3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4000" dirty="0" smtClean="0"/>
              <a:t>In </a:t>
            </a:r>
            <a:r>
              <a:rPr lang="en-IN" sz="4000" dirty="0"/>
              <a:t>addition, several studies in humans have shown beneficial effects of steroids on recovery from ISSNHL.  </a:t>
            </a:r>
            <a:endParaRPr lang="en-IN" sz="4000" dirty="0" smtClean="0"/>
          </a:p>
          <a:p>
            <a:pPr marL="571500" indent="-571500">
              <a:buFont typeface="Wingdings" panose="05000000000000000000" pitchFamily="2" charset="2"/>
              <a:buChar char="v"/>
            </a:pPr>
            <a:r>
              <a:rPr lang="en-IN" sz="4000" dirty="0" smtClean="0"/>
              <a:t>Since </a:t>
            </a:r>
            <a:r>
              <a:rPr lang="en-IN" sz="4000" dirty="0"/>
              <a:t>the primary effect of steroids is anti-inflammatory, this lends additional support to host immune mediated </a:t>
            </a:r>
            <a:r>
              <a:rPr lang="en-IN" sz="4000" dirty="0" err="1"/>
              <a:t>cochleitis</a:t>
            </a:r>
            <a:r>
              <a:rPr lang="en-IN" sz="4000" dirty="0"/>
              <a:t> in response to a virus.</a:t>
            </a:r>
          </a:p>
        </p:txBody>
      </p:sp>
    </p:spTree>
    <p:extLst>
      <p:ext uri="{BB962C8B-B14F-4D97-AF65-F5344CB8AC3E}">
        <p14:creationId xmlns:p14="http://schemas.microsoft.com/office/powerpoint/2010/main" val="1430970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828010"/>
          </a:xfrm>
        </p:spPr>
        <p:txBody>
          <a:bodyPr>
            <a:normAutofit fontScale="90000"/>
          </a:bodyPr>
          <a:lstStyle/>
          <a:p>
            <a:r>
              <a:rPr lang="en-IN" dirty="0"/>
              <a:t>Etiologic Theories</a:t>
            </a:r>
            <a:r>
              <a:rPr lang="en-IN" dirty="0" smtClean="0"/>
              <a:t>: autoimmune </a:t>
            </a:r>
            <a:endParaRPr lang="en-IN" dirty="0"/>
          </a:p>
        </p:txBody>
      </p:sp>
      <p:sp>
        <p:nvSpPr>
          <p:cNvPr id="3" name="Content Placeholder 2"/>
          <p:cNvSpPr>
            <a:spLocks noGrp="1"/>
          </p:cNvSpPr>
          <p:nvPr>
            <p:ph idx="1"/>
          </p:nvPr>
        </p:nvSpPr>
        <p:spPr>
          <a:xfrm>
            <a:off x="107504" y="980728"/>
            <a:ext cx="8784976" cy="5760640"/>
          </a:xfrm>
        </p:spPr>
        <p:txBody>
          <a:bodyPr/>
          <a:lstStyle/>
          <a:p>
            <a:endParaRPr lang="en-IN" dirty="0"/>
          </a:p>
        </p:txBody>
      </p:sp>
      <p:sp>
        <p:nvSpPr>
          <p:cNvPr id="4" name="Rounded Rectangle 3"/>
          <p:cNvSpPr/>
          <p:nvPr/>
        </p:nvSpPr>
        <p:spPr>
          <a:xfrm>
            <a:off x="179512" y="1052736"/>
            <a:ext cx="8712968" cy="568863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200" dirty="0" smtClean="0"/>
              <a:t>McCabe first described autoimmune inner ear disease (AIED) in 1979.</a:t>
            </a:r>
          </a:p>
          <a:p>
            <a:pPr marL="457200" indent="-457200">
              <a:buFont typeface="Wingdings" panose="05000000000000000000" pitchFamily="2" charset="2"/>
              <a:buChar char="v"/>
            </a:pPr>
            <a:r>
              <a:rPr lang="en-IN" sz="3200" dirty="0" smtClean="0"/>
              <a:t>The clinical picture of AIED usually consists of rapidly progressive bilateral </a:t>
            </a:r>
            <a:r>
              <a:rPr lang="en-IN" sz="3200" dirty="0" err="1" smtClean="0"/>
              <a:t>sensorineural</a:t>
            </a:r>
            <a:r>
              <a:rPr lang="en-IN" sz="3200" dirty="0" smtClean="0"/>
              <a:t> hearing loss usually in the absence of other systemic manifestations.</a:t>
            </a:r>
          </a:p>
          <a:p>
            <a:pPr marL="457200" indent="-457200">
              <a:buFont typeface="Wingdings" panose="05000000000000000000" pitchFamily="2" charset="2"/>
              <a:buChar char="v"/>
            </a:pPr>
            <a:r>
              <a:rPr lang="en-IN" sz="3200" dirty="0" smtClean="0"/>
              <a:t> Approximately 50% of patients will complain of dizziness. </a:t>
            </a:r>
          </a:p>
          <a:p>
            <a:pPr marL="457200" indent="-457200">
              <a:buFont typeface="Wingdings" panose="05000000000000000000" pitchFamily="2" charset="2"/>
              <a:buChar char="v"/>
            </a:pPr>
            <a:r>
              <a:rPr lang="en-IN" sz="3200" dirty="0" smtClean="0"/>
              <a:t>The </a:t>
            </a:r>
            <a:r>
              <a:rPr lang="en-IN" sz="3200" dirty="0"/>
              <a:t>symptoms often progress over weeks or months but can also present as sudden hearing loss </a:t>
            </a:r>
          </a:p>
        </p:txBody>
      </p:sp>
    </p:spTree>
    <p:extLst>
      <p:ext uri="{BB962C8B-B14F-4D97-AF65-F5344CB8AC3E}">
        <p14:creationId xmlns:p14="http://schemas.microsoft.com/office/powerpoint/2010/main" val="295496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116042"/>
          </a:xfrm>
        </p:spPr>
        <p:txBody>
          <a:bodyPr>
            <a:normAutofit/>
          </a:bodyPr>
          <a:lstStyle/>
          <a:p>
            <a:r>
              <a:rPr lang="en-US" sz="6000" dirty="0" smtClean="0"/>
              <a:t>Definition</a:t>
            </a:r>
            <a:endParaRPr lang="en-IN" sz="6000" dirty="0"/>
          </a:p>
        </p:txBody>
      </p:sp>
      <p:sp>
        <p:nvSpPr>
          <p:cNvPr id="3" name="Content Placeholder 2"/>
          <p:cNvSpPr>
            <a:spLocks noGrp="1"/>
          </p:cNvSpPr>
          <p:nvPr>
            <p:ph idx="1"/>
          </p:nvPr>
        </p:nvSpPr>
        <p:spPr>
          <a:xfrm>
            <a:off x="251520" y="1196752"/>
            <a:ext cx="8698516" cy="5544616"/>
          </a:xfrm>
        </p:spPr>
        <p:txBody>
          <a:bodyPr/>
          <a:lstStyle/>
          <a:p>
            <a:endParaRPr lang="en-IN" dirty="0"/>
          </a:p>
        </p:txBody>
      </p:sp>
      <p:sp>
        <p:nvSpPr>
          <p:cNvPr id="4" name="Rounded Rectangle 3"/>
          <p:cNvSpPr/>
          <p:nvPr/>
        </p:nvSpPr>
        <p:spPr>
          <a:xfrm>
            <a:off x="323528" y="1196752"/>
            <a:ext cx="8568952" cy="194421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smtClean="0"/>
              <a:t>According to National Institute on Deafness and other communication disorder (NIDCD) criteria defined as:</a:t>
            </a:r>
            <a:endParaRPr lang="en-IN" sz="3200" dirty="0"/>
          </a:p>
        </p:txBody>
      </p:sp>
      <p:sp>
        <p:nvSpPr>
          <p:cNvPr id="5" name="Snip Diagonal Corner Rectangle 4"/>
          <p:cNvSpPr/>
          <p:nvPr/>
        </p:nvSpPr>
        <p:spPr>
          <a:xfrm>
            <a:off x="323528" y="3356992"/>
            <a:ext cx="8568952" cy="3312368"/>
          </a:xfrm>
          <a:prstGeom prst="snip2Diag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smtClean="0">
                <a:solidFill>
                  <a:schemeClr val="tx1"/>
                </a:solidFill>
              </a:rPr>
              <a:t>Subjective sensation of hearing impairment in one or both ears developing within 72 hours and a decrease in hearing of more than or equal to 30 decibels (dB), on 3 consecutive frequency in comparison to normal ear on audiometry</a:t>
            </a:r>
            <a:endParaRPr lang="en-IN" sz="3200" b="1" dirty="0">
              <a:solidFill>
                <a:schemeClr val="tx1"/>
              </a:solidFill>
            </a:endParaRPr>
          </a:p>
        </p:txBody>
      </p:sp>
    </p:spTree>
    <p:extLst>
      <p:ext uri="{BB962C8B-B14F-4D97-AF65-F5344CB8AC3E}">
        <p14:creationId xmlns:p14="http://schemas.microsoft.com/office/powerpoint/2010/main" val="1631817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normAutofit fontScale="90000"/>
          </a:bodyPr>
          <a:lstStyle/>
          <a:p>
            <a:r>
              <a:rPr lang="en-IN" dirty="0"/>
              <a:t>Etiologic Theories: autoimmune </a:t>
            </a:r>
          </a:p>
        </p:txBody>
      </p:sp>
      <p:sp>
        <p:nvSpPr>
          <p:cNvPr id="3" name="Content Placeholder 2"/>
          <p:cNvSpPr>
            <a:spLocks noGrp="1"/>
          </p:cNvSpPr>
          <p:nvPr>
            <p:ph idx="1"/>
          </p:nvPr>
        </p:nvSpPr>
        <p:spPr>
          <a:xfrm>
            <a:off x="107504" y="980728"/>
            <a:ext cx="8856984" cy="5760640"/>
          </a:xfrm>
        </p:spPr>
        <p:txBody>
          <a:bodyPr/>
          <a:lstStyle/>
          <a:p>
            <a:endParaRPr lang="en-IN" dirty="0"/>
          </a:p>
        </p:txBody>
      </p:sp>
      <p:sp>
        <p:nvSpPr>
          <p:cNvPr id="4" name="Rounded Rectangle 3"/>
          <p:cNvSpPr/>
          <p:nvPr/>
        </p:nvSpPr>
        <p:spPr>
          <a:xfrm>
            <a:off x="107504" y="836712"/>
            <a:ext cx="8856984" cy="59046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4000" dirty="0"/>
              <a:t>Most patients present with bilateral disease, and when dizziness is present, vestibular testing usually reveals bilateral reduced response. </a:t>
            </a:r>
            <a:endParaRPr lang="en-IN" sz="4000" dirty="0" smtClean="0"/>
          </a:p>
          <a:p>
            <a:pPr marL="571500" indent="-571500">
              <a:buFont typeface="Wingdings" panose="05000000000000000000" pitchFamily="2" charset="2"/>
              <a:buChar char="v"/>
            </a:pPr>
            <a:r>
              <a:rPr lang="en-IN" sz="4000" dirty="0" smtClean="0"/>
              <a:t>AIED </a:t>
            </a:r>
            <a:r>
              <a:rPr lang="en-IN" sz="4000" dirty="0"/>
              <a:t>has a slight predominance in middle-aged females, but can occur in both sexes and can begin in childhood</a:t>
            </a:r>
            <a:r>
              <a:rPr lang="en-IN" dirty="0"/>
              <a:t>.</a:t>
            </a:r>
          </a:p>
        </p:txBody>
      </p:sp>
    </p:spTree>
    <p:extLst>
      <p:ext uri="{BB962C8B-B14F-4D97-AF65-F5344CB8AC3E}">
        <p14:creationId xmlns:p14="http://schemas.microsoft.com/office/powerpoint/2010/main" val="2582581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8964488" cy="756002"/>
          </a:xfrm>
        </p:spPr>
        <p:txBody>
          <a:bodyPr>
            <a:normAutofit fontScale="90000"/>
          </a:bodyPr>
          <a:lstStyle/>
          <a:p>
            <a:r>
              <a:rPr lang="en-IN" dirty="0"/>
              <a:t>Etiologic Theories: autoimmune </a:t>
            </a:r>
          </a:p>
        </p:txBody>
      </p:sp>
      <p:sp>
        <p:nvSpPr>
          <p:cNvPr id="3" name="Content Placeholder 2"/>
          <p:cNvSpPr>
            <a:spLocks noGrp="1"/>
          </p:cNvSpPr>
          <p:nvPr>
            <p:ph idx="1"/>
          </p:nvPr>
        </p:nvSpPr>
        <p:spPr>
          <a:xfrm>
            <a:off x="0" y="980728"/>
            <a:ext cx="8964488" cy="5760640"/>
          </a:xfrm>
        </p:spPr>
        <p:txBody>
          <a:bodyPr/>
          <a:lstStyle/>
          <a:p>
            <a:endParaRPr lang="en-IN" dirty="0"/>
          </a:p>
        </p:txBody>
      </p:sp>
      <p:sp>
        <p:nvSpPr>
          <p:cNvPr id="4" name="Rounded Rectangle 3"/>
          <p:cNvSpPr/>
          <p:nvPr/>
        </p:nvSpPr>
        <p:spPr>
          <a:xfrm>
            <a:off x="0" y="954297"/>
            <a:ext cx="8964488" cy="57606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2800" dirty="0" smtClean="0"/>
              <a:t>Treatment for AIED is controversial</a:t>
            </a:r>
          </a:p>
          <a:p>
            <a:pPr marL="457200" indent="-457200">
              <a:buFont typeface="Wingdings" panose="05000000000000000000" pitchFamily="2" charset="2"/>
              <a:buChar char="v"/>
            </a:pPr>
            <a:r>
              <a:rPr lang="en-IN" sz="2800" dirty="0" smtClean="0"/>
              <a:t>The </a:t>
            </a:r>
            <a:r>
              <a:rPr lang="en-IN" sz="2800" dirty="0"/>
              <a:t>general consensus is that steroids are effective and should be used</a:t>
            </a:r>
            <a:r>
              <a:rPr lang="en-IN" sz="2800" dirty="0" smtClean="0"/>
              <a:t>.</a:t>
            </a:r>
          </a:p>
          <a:p>
            <a:pPr marL="457200" indent="-457200">
              <a:buFont typeface="Wingdings" panose="05000000000000000000" pitchFamily="2" charset="2"/>
              <a:buChar char="v"/>
            </a:pPr>
            <a:r>
              <a:rPr lang="en-IN" sz="2800" dirty="0" smtClean="0"/>
              <a:t>Most </a:t>
            </a:r>
            <a:r>
              <a:rPr lang="en-IN" sz="2800" dirty="0"/>
              <a:t>sources recommend prednisone 1mg/kg/day for 4 weeks followed by a slow taper if the patient responds</a:t>
            </a:r>
            <a:r>
              <a:rPr lang="en-IN" sz="2800" dirty="0" smtClean="0"/>
              <a:t>.</a:t>
            </a:r>
          </a:p>
          <a:p>
            <a:pPr marL="457200" indent="-457200">
              <a:buFont typeface="Wingdings" panose="05000000000000000000" pitchFamily="2" charset="2"/>
              <a:buChar char="v"/>
            </a:pPr>
            <a:r>
              <a:rPr lang="en-IN" sz="2800" dirty="0"/>
              <a:t>If the patient relapses on the taper, </a:t>
            </a:r>
            <a:r>
              <a:rPr lang="en-IN" sz="2800" dirty="0" smtClean="0"/>
              <a:t>high </a:t>
            </a:r>
            <a:r>
              <a:rPr lang="en-IN" sz="2800" dirty="0"/>
              <a:t>dose prednisone and if continued recurrence occurs with tapering, a cytotoxic agent such as methotrexate (MTX) at a dosage of 7.5-15 mg weekly with folic acid, or cyclophosphamide (Cytoxan) should be instituted. </a:t>
            </a:r>
          </a:p>
        </p:txBody>
      </p:sp>
    </p:spTree>
    <p:extLst>
      <p:ext uri="{BB962C8B-B14F-4D97-AF65-F5344CB8AC3E}">
        <p14:creationId xmlns:p14="http://schemas.microsoft.com/office/powerpoint/2010/main" val="788224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53" y="188640"/>
            <a:ext cx="8726061"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061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67352192"/>
              </p:ext>
            </p:extLst>
          </p:nvPr>
        </p:nvGraphicFramePr>
        <p:xfrm>
          <a:off x="179512" y="188640"/>
          <a:ext cx="864096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509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8391"/>
            <a:ext cx="8752539"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635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IN" dirty="0"/>
              <a:t>Etiologic Theories: Vascular</a:t>
            </a:r>
          </a:p>
        </p:txBody>
      </p:sp>
      <p:sp>
        <p:nvSpPr>
          <p:cNvPr id="3" name="Content Placeholder 2"/>
          <p:cNvSpPr>
            <a:spLocks noGrp="1"/>
          </p:cNvSpPr>
          <p:nvPr>
            <p:ph idx="1"/>
          </p:nvPr>
        </p:nvSpPr>
        <p:spPr>
          <a:xfrm>
            <a:off x="107504" y="980728"/>
            <a:ext cx="8856984" cy="5760640"/>
          </a:xfrm>
        </p:spPr>
        <p:txBody>
          <a:bodyPr/>
          <a:lstStyle/>
          <a:p>
            <a:endParaRPr lang="en-IN" dirty="0"/>
          </a:p>
        </p:txBody>
      </p:sp>
      <p:sp>
        <p:nvSpPr>
          <p:cNvPr id="4" name="Rectangle 3"/>
          <p:cNvSpPr/>
          <p:nvPr/>
        </p:nvSpPr>
        <p:spPr>
          <a:xfrm>
            <a:off x="88713" y="1070604"/>
            <a:ext cx="8856984" cy="568863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000" dirty="0"/>
              <a:t>The arterial supply to the cochlea is such that the basal turn is fed first by the main cochlear artery with the cochlear apex fed last.  </a:t>
            </a:r>
            <a:endParaRPr lang="en-IN" sz="3000" dirty="0" smtClean="0"/>
          </a:p>
          <a:p>
            <a:pPr marL="457200" indent="-457200">
              <a:buFont typeface="Wingdings" panose="05000000000000000000" pitchFamily="2" charset="2"/>
              <a:buChar char="v"/>
            </a:pPr>
            <a:r>
              <a:rPr lang="en-IN" sz="3000" dirty="0" smtClean="0"/>
              <a:t>Based </a:t>
            </a:r>
            <a:r>
              <a:rPr lang="en-IN" sz="3000" dirty="0"/>
              <a:t>on this anatomy one would expect occlusion of the labyrinthine artery to cause both vestibular and auditory symptoms which is supported by </a:t>
            </a:r>
            <a:r>
              <a:rPr lang="en-IN" sz="3000" dirty="0" err="1"/>
              <a:t>histopathologic</a:t>
            </a:r>
            <a:r>
              <a:rPr lang="en-IN" sz="3000" dirty="0"/>
              <a:t> findings as describe above.  </a:t>
            </a:r>
            <a:endParaRPr lang="en-IN" sz="3000" dirty="0" smtClean="0"/>
          </a:p>
          <a:p>
            <a:pPr marL="457200" indent="-457200">
              <a:buFont typeface="Wingdings" panose="05000000000000000000" pitchFamily="2" charset="2"/>
              <a:buChar char="v"/>
            </a:pPr>
            <a:r>
              <a:rPr lang="en-IN" sz="3000" dirty="0" smtClean="0"/>
              <a:t>In </a:t>
            </a:r>
            <a:r>
              <a:rPr lang="en-IN" sz="3000" dirty="0"/>
              <a:t>addition, one would expect temporary occlusion in blood flow to affect low frequency areas of the cochlea first as these areas are the most distal in terms of blood supply.</a:t>
            </a:r>
          </a:p>
        </p:txBody>
      </p:sp>
    </p:spTree>
    <p:extLst>
      <p:ext uri="{BB962C8B-B14F-4D97-AF65-F5344CB8AC3E}">
        <p14:creationId xmlns:p14="http://schemas.microsoft.com/office/powerpoint/2010/main" val="36931115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683994"/>
          </a:xfrm>
        </p:spPr>
        <p:txBody>
          <a:bodyPr/>
          <a:lstStyle/>
          <a:p>
            <a:r>
              <a:rPr lang="en-IN" dirty="0"/>
              <a:t>Etiologic Theories: Vascular</a:t>
            </a:r>
          </a:p>
        </p:txBody>
      </p:sp>
      <p:sp>
        <p:nvSpPr>
          <p:cNvPr id="3" name="Content Placeholder 2"/>
          <p:cNvSpPr>
            <a:spLocks noGrp="1"/>
          </p:cNvSpPr>
          <p:nvPr>
            <p:ph idx="1"/>
          </p:nvPr>
        </p:nvSpPr>
        <p:spPr>
          <a:xfrm>
            <a:off x="107504" y="908720"/>
            <a:ext cx="8856984" cy="5832648"/>
          </a:xfrm>
        </p:spPr>
        <p:txBody>
          <a:bodyPr/>
          <a:lstStyle/>
          <a:p>
            <a:endParaRPr lang="en-IN" dirty="0"/>
          </a:p>
        </p:txBody>
      </p:sp>
      <p:sp>
        <p:nvSpPr>
          <p:cNvPr id="4" name="Round Single Corner Rectangle 3"/>
          <p:cNvSpPr/>
          <p:nvPr/>
        </p:nvSpPr>
        <p:spPr>
          <a:xfrm>
            <a:off x="107504" y="908720"/>
            <a:ext cx="8856984" cy="5832648"/>
          </a:xfrm>
          <a:prstGeom prst="round1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2800" dirty="0" err="1" smtClean="0"/>
              <a:t>Cochleovestibular</a:t>
            </a:r>
            <a:r>
              <a:rPr lang="en-IN" sz="2800" dirty="0" smtClean="0"/>
              <a:t> </a:t>
            </a:r>
            <a:r>
              <a:rPr lang="en-IN" sz="2800" dirty="0"/>
              <a:t>blood supply may be affected by circulatory disorders such as embolic phenomenon, thrombosis, vasospasm, and </a:t>
            </a:r>
            <a:r>
              <a:rPr lang="en-IN" sz="2800" dirty="0" err="1"/>
              <a:t>hypercoagulable</a:t>
            </a:r>
            <a:r>
              <a:rPr lang="en-IN" sz="2800" dirty="0"/>
              <a:t> or high viscosity states resulting in </a:t>
            </a:r>
            <a:r>
              <a:rPr lang="en-IN" sz="2800" dirty="0" smtClean="0"/>
              <a:t>SSNHL</a:t>
            </a:r>
          </a:p>
          <a:p>
            <a:pPr marL="457200" indent="-457200">
              <a:buFont typeface="Wingdings" panose="05000000000000000000" pitchFamily="2" charset="2"/>
              <a:buChar char="v"/>
            </a:pPr>
            <a:r>
              <a:rPr lang="en-IN" sz="2800" dirty="0"/>
              <a:t>The underlying pathophysiology can be explained by the occurrence of sudden anoxic injury to the cochlea</a:t>
            </a:r>
            <a:r>
              <a:rPr lang="en-IN" sz="2800" dirty="0" smtClean="0"/>
              <a:t>.</a:t>
            </a:r>
          </a:p>
          <a:p>
            <a:pPr marL="457200" indent="-457200">
              <a:buFont typeface="Wingdings" panose="05000000000000000000" pitchFamily="2" charset="2"/>
              <a:buChar char="v"/>
            </a:pPr>
            <a:r>
              <a:rPr lang="en-IN" sz="2800" dirty="0"/>
              <a:t>The cochlea is extraordinarily intolerant of blood supply disruptions</a:t>
            </a:r>
            <a:r>
              <a:rPr lang="en-IN" sz="2800" dirty="0" smtClean="0"/>
              <a:t>.</a:t>
            </a:r>
          </a:p>
          <a:p>
            <a:pPr marL="457200" indent="-457200">
              <a:buFont typeface="Wingdings" panose="05000000000000000000" pitchFamily="2" charset="2"/>
              <a:buChar char="v"/>
            </a:pPr>
            <a:r>
              <a:rPr lang="en-IN" sz="2800" dirty="0" err="1"/>
              <a:t>Suga</a:t>
            </a:r>
            <a:r>
              <a:rPr lang="en-IN" sz="2800" dirty="0"/>
              <a:t> and co-workers performed experimental </a:t>
            </a:r>
            <a:r>
              <a:rPr lang="en-IN" sz="2800" dirty="0" err="1"/>
              <a:t>embolizations</a:t>
            </a:r>
            <a:r>
              <a:rPr lang="en-IN" sz="2800" dirty="0"/>
              <a:t> of cochlear vessels and showed loss of cochlear action potentials within 60 seconds.</a:t>
            </a:r>
          </a:p>
        </p:txBody>
      </p:sp>
    </p:spTree>
    <p:extLst>
      <p:ext uri="{BB962C8B-B14F-4D97-AF65-F5344CB8AC3E}">
        <p14:creationId xmlns:p14="http://schemas.microsoft.com/office/powerpoint/2010/main" val="2350994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018965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US" dirty="0" smtClean="0"/>
              <a:t>Prognosis</a:t>
            </a:r>
            <a:endParaRPr lang="en-IN" dirty="0"/>
          </a:p>
        </p:txBody>
      </p:sp>
      <p:sp>
        <p:nvSpPr>
          <p:cNvPr id="3" name="Content Placeholder 2"/>
          <p:cNvSpPr>
            <a:spLocks noGrp="1"/>
          </p:cNvSpPr>
          <p:nvPr>
            <p:ph idx="1"/>
          </p:nvPr>
        </p:nvSpPr>
        <p:spPr>
          <a:xfrm>
            <a:off x="107504" y="980728"/>
            <a:ext cx="8856984" cy="5760640"/>
          </a:xfrm>
        </p:spPr>
        <p:txBody>
          <a:bodyPr/>
          <a:lstStyle/>
          <a:p>
            <a:endParaRPr lang="en-IN" dirty="0"/>
          </a:p>
        </p:txBody>
      </p:sp>
      <p:sp>
        <p:nvSpPr>
          <p:cNvPr id="5" name="Round Single Corner Rectangle 4"/>
          <p:cNvSpPr/>
          <p:nvPr/>
        </p:nvSpPr>
        <p:spPr>
          <a:xfrm>
            <a:off x="107504" y="836712"/>
            <a:ext cx="8856984" cy="5904656"/>
          </a:xfrm>
          <a:prstGeom prst="round1Rect">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3200" dirty="0"/>
              <a:t>Published series report spontaneous recovery rates for patients with SHL range from 47% to </a:t>
            </a:r>
            <a:r>
              <a:rPr lang="en-IN" sz="3200" dirty="0" smtClean="0"/>
              <a:t>63%.  </a:t>
            </a:r>
          </a:p>
          <a:p>
            <a:pPr marL="457200" indent="-457200">
              <a:buFont typeface="Wingdings" panose="05000000000000000000" pitchFamily="2" charset="2"/>
              <a:buChar char="v"/>
            </a:pPr>
            <a:r>
              <a:rPr lang="en-IN" sz="3200" dirty="0"/>
              <a:t>Patients in whom there is no change within 2 weeks are unlikely to show much recovery.</a:t>
            </a:r>
            <a:endParaRPr lang="en-IN" sz="3200" dirty="0" smtClean="0"/>
          </a:p>
          <a:p>
            <a:pPr marL="457200" indent="-457200">
              <a:buFont typeface="Wingdings" panose="05000000000000000000" pitchFamily="2" charset="2"/>
              <a:buChar char="v"/>
            </a:pPr>
            <a:r>
              <a:rPr lang="en-IN" sz="3200" dirty="0" smtClean="0"/>
              <a:t>Four </a:t>
            </a:r>
            <a:r>
              <a:rPr lang="en-IN" sz="3200" dirty="0"/>
              <a:t>variables have been shown to affect recovery from </a:t>
            </a:r>
            <a:r>
              <a:rPr lang="en-IN" sz="3200" dirty="0" smtClean="0"/>
              <a:t>ISSNHL</a:t>
            </a:r>
          </a:p>
          <a:p>
            <a:pPr marL="742950" lvl="1" indent="-285750">
              <a:buFont typeface="Arial" panose="020B0604020202020204" pitchFamily="34" charset="0"/>
              <a:buChar char="•"/>
            </a:pPr>
            <a:r>
              <a:rPr lang="en-IN" sz="3200" dirty="0" smtClean="0"/>
              <a:t>Time </a:t>
            </a:r>
            <a:r>
              <a:rPr lang="en-IN" sz="3200" dirty="0"/>
              <a:t>since </a:t>
            </a:r>
            <a:r>
              <a:rPr lang="en-IN" sz="3200" dirty="0" smtClean="0"/>
              <a:t>onset</a:t>
            </a:r>
          </a:p>
          <a:p>
            <a:pPr marL="742950" lvl="1" indent="-285750">
              <a:buFont typeface="Arial" panose="020B0604020202020204" pitchFamily="34" charset="0"/>
              <a:buChar char="•"/>
            </a:pPr>
            <a:r>
              <a:rPr lang="en-IN" sz="3200" dirty="0" smtClean="0"/>
              <a:t>Audiogram type</a:t>
            </a:r>
          </a:p>
          <a:p>
            <a:pPr marL="742950" lvl="1" indent="-285750">
              <a:buFont typeface="Arial" panose="020B0604020202020204" pitchFamily="34" charset="0"/>
              <a:buChar char="•"/>
            </a:pPr>
            <a:r>
              <a:rPr lang="en-IN" sz="3200" dirty="0" smtClean="0"/>
              <a:t>Vertigo</a:t>
            </a:r>
          </a:p>
          <a:p>
            <a:pPr marL="742950" lvl="1" indent="-285750">
              <a:buFont typeface="Arial" panose="020B0604020202020204" pitchFamily="34" charset="0"/>
              <a:buChar char="•"/>
            </a:pPr>
            <a:r>
              <a:rPr lang="en-IN" sz="3200" dirty="0" smtClean="0"/>
              <a:t>Age</a:t>
            </a:r>
            <a:endParaRPr lang="en-IN" sz="3200" dirty="0"/>
          </a:p>
        </p:txBody>
      </p:sp>
    </p:spTree>
    <p:extLst>
      <p:ext uri="{BB962C8B-B14F-4D97-AF65-F5344CB8AC3E}">
        <p14:creationId xmlns:p14="http://schemas.microsoft.com/office/powerpoint/2010/main" val="1482248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683994"/>
          </a:xfrm>
        </p:spPr>
        <p:txBody>
          <a:bodyPr/>
          <a:lstStyle/>
          <a:p>
            <a:r>
              <a:rPr lang="en-US" dirty="0" smtClean="0"/>
              <a:t>Prognosis: time since onset</a:t>
            </a:r>
            <a:endParaRPr lang="en-IN" dirty="0"/>
          </a:p>
        </p:txBody>
      </p:sp>
      <p:sp>
        <p:nvSpPr>
          <p:cNvPr id="3" name="Content Placeholder 2"/>
          <p:cNvSpPr>
            <a:spLocks noGrp="1"/>
          </p:cNvSpPr>
          <p:nvPr>
            <p:ph idx="1"/>
          </p:nvPr>
        </p:nvSpPr>
        <p:spPr>
          <a:xfrm>
            <a:off x="107504" y="764704"/>
            <a:ext cx="8784976" cy="5976664"/>
          </a:xfrm>
        </p:spPr>
        <p:txBody>
          <a:bodyPr/>
          <a:lstStyle/>
          <a:p>
            <a:endParaRPr lang="en-IN" dirty="0"/>
          </a:p>
        </p:txBody>
      </p:sp>
      <p:sp>
        <p:nvSpPr>
          <p:cNvPr id="4" name="Round Single Corner Rectangle 3"/>
          <p:cNvSpPr/>
          <p:nvPr/>
        </p:nvSpPr>
        <p:spPr>
          <a:xfrm>
            <a:off x="0" y="764704"/>
            <a:ext cx="8892480" cy="5976664"/>
          </a:xfrm>
          <a:prstGeom prst="round1Rect">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6000" dirty="0" smtClean="0"/>
              <a:t>Sooner </a:t>
            </a:r>
            <a:r>
              <a:rPr lang="en-IN" sz="6000" dirty="0"/>
              <a:t>the patient </a:t>
            </a:r>
            <a:r>
              <a:rPr lang="en-IN" sz="6000" dirty="0" smtClean="0"/>
              <a:t>is seen and </a:t>
            </a:r>
            <a:r>
              <a:rPr lang="en-IN" sz="6000" dirty="0"/>
              <a:t>therapy initiated, the better the recovery.  </a:t>
            </a:r>
            <a:endParaRPr lang="en-IN" sz="6000" dirty="0" smtClean="0"/>
          </a:p>
        </p:txBody>
      </p:sp>
    </p:spTree>
    <p:extLst>
      <p:ext uri="{BB962C8B-B14F-4D97-AF65-F5344CB8AC3E}">
        <p14:creationId xmlns:p14="http://schemas.microsoft.com/office/powerpoint/2010/main" val="260535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116042"/>
          </a:xfrm>
        </p:spPr>
        <p:txBody>
          <a:bodyPr>
            <a:normAutofit/>
          </a:bodyPr>
          <a:lstStyle/>
          <a:p>
            <a:r>
              <a:rPr lang="en-US" sz="6000" dirty="0" smtClean="0"/>
              <a:t>Statistics</a:t>
            </a:r>
            <a:endParaRPr lang="en-IN" sz="6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4217443"/>
              </p:ext>
            </p:extLst>
          </p:nvPr>
        </p:nvGraphicFramePr>
        <p:xfrm>
          <a:off x="179388" y="1125538"/>
          <a:ext cx="8713787"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574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8892480" cy="756002"/>
          </a:xfrm>
        </p:spPr>
        <p:txBody>
          <a:bodyPr/>
          <a:lstStyle/>
          <a:p>
            <a:r>
              <a:rPr lang="en-IN" dirty="0"/>
              <a:t>Prognosis: </a:t>
            </a:r>
            <a:r>
              <a:rPr lang="en-IN" dirty="0" smtClean="0"/>
              <a:t>Age</a:t>
            </a:r>
            <a:endParaRPr lang="en-IN" dirty="0"/>
          </a:p>
        </p:txBody>
      </p:sp>
      <p:sp>
        <p:nvSpPr>
          <p:cNvPr id="3" name="Content Placeholder 2"/>
          <p:cNvSpPr>
            <a:spLocks noGrp="1"/>
          </p:cNvSpPr>
          <p:nvPr>
            <p:ph idx="1"/>
          </p:nvPr>
        </p:nvSpPr>
        <p:spPr>
          <a:xfrm>
            <a:off x="107504" y="980728"/>
            <a:ext cx="8784976" cy="5760640"/>
          </a:xfrm>
        </p:spPr>
        <p:txBody>
          <a:bodyPr/>
          <a:lstStyle/>
          <a:p>
            <a:endParaRPr lang="en-IN" dirty="0"/>
          </a:p>
        </p:txBody>
      </p:sp>
      <p:sp>
        <p:nvSpPr>
          <p:cNvPr id="4" name="Round Single Corner Rectangle 3"/>
          <p:cNvSpPr/>
          <p:nvPr/>
        </p:nvSpPr>
        <p:spPr>
          <a:xfrm>
            <a:off x="179512" y="980728"/>
            <a:ext cx="8712968" cy="5760640"/>
          </a:xfrm>
          <a:prstGeom prst="round1Rect">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6600" dirty="0"/>
              <a:t>Those </a:t>
            </a:r>
            <a:r>
              <a:rPr lang="en-IN" sz="6600" dirty="0" smtClean="0"/>
              <a:t>under </a:t>
            </a:r>
            <a:r>
              <a:rPr lang="en-IN" sz="6600" dirty="0"/>
              <a:t>15years and over 60 years </a:t>
            </a:r>
            <a:r>
              <a:rPr lang="en-IN" sz="6600" dirty="0" smtClean="0"/>
              <a:t>have </a:t>
            </a:r>
            <a:r>
              <a:rPr lang="en-IN" sz="6600" dirty="0"/>
              <a:t>significantly poorer recovery rates</a:t>
            </a:r>
            <a:r>
              <a:rPr lang="en-IN" dirty="0"/>
              <a:t>.</a:t>
            </a:r>
          </a:p>
        </p:txBody>
      </p:sp>
    </p:spTree>
    <p:extLst>
      <p:ext uri="{BB962C8B-B14F-4D97-AF65-F5344CB8AC3E}">
        <p14:creationId xmlns:p14="http://schemas.microsoft.com/office/powerpoint/2010/main" val="3635189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a:t>Prognosis: </a:t>
            </a:r>
            <a:r>
              <a:rPr lang="en-IN" dirty="0" smtClean="0"/>
              <a:t>Vertigo</a:t>
            </a:r>
            <a:endParaRPr lang="en-IN" dirty="0"/>
          </a:p>
        </p:txBody>
      </p:sp>
      <p:sp>
        <p:nvSpPr>
          <p:cNvPr id="3" name="Content Placeholder 2"/>
          <p:cNvSpPr>
            <a:spLocks noGrp="1"/>
          </p:cNvSpPr>
          <p:nvPr>
            <p:ph idx="1"/>
          </p:nvPr>
        </p:nvSpPr>
        <p:spPr>
          <a:xfrm>
            <a:off x="107504" y="908720"/>
            <a:ext cx="8784976" cy="5832648"/>
          </a:xfrm>
        </p:spPr>
        <p:txBody>
          <a:bodyPr/>
          <a:lstStyle/>
          <a:p>
            <a:endParaRPr lang="en-IN" dirty="0"/>
          </a:p>
        </p:txBody>
      </p:sp>
      <p:sp>
        <p:nvSpPr>
          <p:cNvPr id="4" name="Round Single Corner Rectangle 3"/>
          <p:cNvSpPr/>
          <p:nvPr/>
        </p:nvSpPr>
        <p:spPr>
          <a:xfrm>
            <a:off x="251520" y="982007"/>
            <a:ext cx="8712968" cy="5688632"/>
          </a:xfrm>
          <a:prstGeom prst="round1Rect">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6000" dirty="0"/>
              <a:t>Patients with severe vertigo </a:t>
            </a:r>
            <a:r>
              <a:rPr lang="en-IN" sz="6000" dirty="0" smtClean="0"/>
              <a:t>have </a:t>
            </a:r>
            <a:r>
              <a:rPr lang="en-IN" sz="6000" dirty="0"/>
              <a:t>significantly worse outcomes than                            patients with no symptoms of vertigo.</a:t>
            </a:r>
          </a:p>
        </p:txBody>
      </p:sp>
    </p:spTree>
    <p:extLst>
      <p:ext uri="{BB962C8B-B14F-4D97-AF65-F5344CB8AC3E}">
        <p14:creationId xmlns:p14="http://schemas.microsoft.com/office/powerpoint/2010/main" val="3285390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756002"/>
          </a:xfrm>
        </p:spPr>
        <p:txBody>
          <a:bodyPr/>
          <a:lstStyle/>
          <a:p>
            <a:r>
              <a:rPr lang="en-IN" dirty="0"/>
              <a:t>Prognosis: Audiogram</a:t>
            </a:r>
          </a:p>
        </p:txBody>
      </p:sp>
      <p:sp>
        <p:nvSpPr>
          <p:cNvPr id="3" name="Content Placeholder 2"/>
          <p:cNvSpPr>
            <a:spLocks noGrp="1"/>
          </p:cNvSpPr>
          <p:nvPr>
            <p:ph idx="1"/>
          </p:nvPr>
        </p:nvSpPr>
        <p:spPr>
          <a:xfrm>
            <a:off x="107504" y="980728"/>
            <a:ext cx="8784976" cy="5760640"/>
          </a:xfrm>
        </p:spPr>
        <p:txBody>
          <a:bodyPr/>
          <a:lstStyle/>
          <a:p>
            <a:endParaRPr lang="en-IN" dirty="0"/>
          </a:p>
        </p:txBody>
      </p:sp>
      <p:sp>
        <p:nvSpPr>
          <p:cNvPr id="4" name="Round Single Corner Rectangle 3"/>
          <p:cNvSpPr/>
          <p:nvPr/>
        </p:nvSpPr>
        <p:spPr>
          <a:xfrm>
            <a:off x="0" y="1005492"/>
            <a:ext cx="8892480" cy="5760640"/>
          </a:xfrm>
          <a:prstGeom prst="round1Rect">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4400" dirty="0"/>
              <a:t>Patients with profound hearing loss significantly decreased                              recovery </a:t>
            </a:r>
            <a:r>
              <a:rPr lang="en-IN" sz="4400" dirty="0" smtClean="0"/>
              <a:t>rates.</a:t>
            </a:r>
          </a:p>
          <a:p>
            <a:pPr marL="571500" indent="-571500">
              <a:buFont typeface="Wingdings" panose="05000000000000000000" pitchFamily="2" charset="2"/>
              <a:buChar char="v"/>
            </a:pPr>
            <a:r>
              <a:rPr lang="en-IN" sz="4400" dirty="0" smtClean="0"/>
              <a:t>Patients </a:t>
            </a:r>
            <a:r>
              <a:rPr lang="en-IN" sz="4400" dirty="0"/>
              <a:t>with </a:t>
            </a:r>
            <a:r>
              <a:rPr lang="en-IN" sz="4400" dirty="0" smtClean="0"/>
              <a:t>mid frequency </a:t>
            </a:r>
            <a:r>
              <a:rPr lang="en-IN" sz="4400" dirty="0"/>
              <a:t>hearing loss, particularly when hearing at 4000kHz was worse than 8000kHz, have an excellent prognosis</a:t>
            </a:r>
            <a:r>
              <a:rPr lang="en-IN" dirty="0"/>
              <a:t>.</a:t>
            </a:r>
          </a:p>
        </p:txBody>
      </p:sp>
    </p:spTree>
    <p:extLst>
      <p:ext uri="{BB962C8B-B14F-4D97-AF65-F5344CB8AC3E}">
        <p14:creationId xmlns:p14="http://schemas.microsoft.com/office/powerpoint/2010/main" val="4105143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772400" cy="6264696"/>
          </a:xfrm>
        </p:spPr>
        <p:txBody>
          <a:bodyPr/>
          <a:lstStyle/>
          <a:p>
            <a:r>
              <a:rPr lang="en-US" dirty="0" smtClean="0"/>
              <a:t>Treatment of </a:t>
            </a:r>
            <a:r>
              <a:rPr lang="en-US" dirty="0" err="1" smtClean="0"/>
              <a:t>issnhl</a:t>
            </a:r>
            <a:endParaRPr lang="en-IN" dirty="0"/>
          </a:p>
        </p:txBody>
      </p:sp>
    </p:spTree>
    <p:extLst>
      <p:ext uri="{BB962C8B-B14F-4D97-AF65-F5344CB8AC3E}">
        <p14:creationId xmlns:p14="http://schemas.microsoft.com/office/powerpoint/2010/main" val="41499631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8667921"/>
              </p:ext>
            </p:extLst>
          </p:nvPr>
        </p:nvGraphicFramePr>
        <p:xfrm>
          <a:off x="179512" y="116633"/>
          <a:ext cx="8856663" cy="671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184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92205020"/>
              </p:ext>
            </p:extLst>
          </p:nvPr>
        </p:nvGraphicFramePr>
        <p:xfrm>
          <a:off x="107504" y="0"/>
          <a:ext cx="885698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7956376" y="4437112"/>
            <a:ext cx="288032" cy="100811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5508104" y="5949280"/>
            <a:ext cx="144016" cy="64807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Multiply 6"/>
          <p:cNvSpPr/>
          <p:nvPr/>
        </p:nvSpPr>
        <p:spPr>
          <a:xfrm>
            <a:off x="2699792" y="1268016"/>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35554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718"/>
            <a:ext cx="8712968" cy="683994"/>
          </a:xfrm>
        </p:spPr>
        <p:txBody>
          <a:bodyPr/>
          <a:lstStyle/>
          <a:p>
            <a:r>
              <a:rPr lang="en-US" dirty="0" smtClean="0"/>
              <a:t>vasodilators</a:t>
            </a:r>
            <a:endParaRPr lang="en-IN" dirty="0"/>
          </a:p>
        </p:txBody>
      </p:sp>
      <p:sp>
        <p:nvSpPr>
          <p:cNvPr id="3" name="Content Placeholder 2"/>
          <p:cNvSpPr>
            <a:spLocks noGrp="1"/>
          </p:cNvSpPr>
          <p:nvPr>
            <p:ph idx="1"/>
          </p:nvPr>
        </p:nvSpPr>
        <p:spPr>
          <a:xfrm>
            <a:off x="179512" y="908720"/>
            <a:ext cx="8712968" cy="5832648"/>
          </a:xfrm>
        </p:spPr>
        <p:txBody>
          <a:bodyPr/>
          <a:lstStyle/>
          <a:p>
            <a:endParaRPr lang="en-IN" dirty="0"/>
          </a:p>
        </p:txBody>
      </p:sp>
      <p:sp>
        <p:nvSpPr>
          <p:cNvPr id="4" name="Round Single Corner Rectangle 3"/>
          <p:cNvSpPr/>
          <p:nvPr/>
        </p:nvSpPr>
        <p:spPr>
          <a:xfrm>
            <a:off x="107504" y="764704"/>
            <a:ext cx="8856984" cy="5976664"/>
          </a:xfrm>
          <a:prstGeom prst="round1Rect">
            <a:avLst/>
          </a:prstGeom>
          <a:solidFill>
            <a:srgbClr val="4408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a:t>The use of vasodilators is based on the premise that it promotes blood flow and eliminates </a:t>
            </a:r>
            <a:r>
              <a:rPr lang="en-IN" sz="3600" dirty="0" smtClean="0"/>
              <a:t>vasospasm.</a:t>
            </a:r>
          </a:p>
          <a:p>
            <a:pPr marL="571500" indent="-571500">
              <a:buFont typeface="Wingdings" panose="05000000000000000000" pitchFamily="2" charset="2"/>
              <a:buChar char="v"/>
            </a:pPr>
            <a:r>
              <a:rPr lang="en-IN" sz="3600" dirty="0"/>
              <a:t>Drugs in this class include </a:t>
            </a:r>
            <a:r>
              <a:rPr lang="en-IN" sz="3600" dirty="0" smtClean="0"/>
              <a:t>5%CO2     (</a:t>
            </a:r>
            <a:r>
              <a:rPr lang="en-IN" sz="3600" dirty="0"/>
              <a:t>in the form of </a:t>
            </a:r>
            <a:r>
              <a:rPr lang="en-IN" sz="3600" dirty="0" err="1"/>
              <a:t>Carbogen</a:t>
            </a:r>
            <a:r>
              <a:rPr lang="en-IN" sz="3600" dirty="0"/>
              <a:t>), atropine, histamine, procaine hydrochloride, and </a:t>
            </a:r>
            <a:r>
              <a:rPr lang="en-IN" sz="3600" dirty="0" err="1"/>
              <a:t>papaverine</a:t>
            </a:r>
            <a:r>
              <a:rPr lang="en-IN" sz="3600" dirty="0"/>
              <a:t> hydrochloride. </a:t>
            </a:r>
            <a:endParaRPr lang="en-IN" sz="3600" dirty="0" smtClean="0"/>
          </a:p>
          <a:p>
            <a:pPr marL="571500" indent="-571500">
              <a:buFont typeface="Wingdings" panose="05000000000000000000" pitchFamily="2" charset="2"/>
              <a:buChar char="v"/>
            </a:pPr>
            <a:r>
              <a:rPr lang="en-IN" sz="3600" dirty="0"/>
              <a:t>The </a:t>
            </a:r>
            <a:r>
              <a:rPr lang="en-IN" sz="3600" dirty="0" smtClean="0"/>
              <a:t>fact that </a:t>
            </a:r>
            <a:r>
              <a:rPr lang="en-IN" sz="3600" dirty="0"/>
              <a:t>no study has provided conclusive evidence of their benefit and their potential side effects has limited their use. </a:t>
            </a:r>
          </a:p>
        </p:txBody>
      </p:sp>
    </p:spTree>
    <p:extLst>
      <p:ext uri="{BB962C8B-B14F-4D97-AF65-F5344CB8AC3E}">
        <p14:creationId xmlns:p14="http://schemas.microsoft.com/office/powerpoint/2010/main" val="17821185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smtClean="0"/>
              <a:t>Vasodilators: </a:t>
            </a:r>
            <a:r>
              <a:rPr lang="en-IN" dirty="0" err="1" smtClean="0"/>
              <a:t>carbogen</a:t>
            </a:r>
            <a:endParaRPr lang="en-IN" dirty="0"/>
          </a:p>
        </p:txBody>
      </p:sp>
      <p:sp>
        <p:nvSpPr>
          <p:cNvPr id="3" name="Content Placeholder 2"/>
          <p:cNvSpPr>
            <a:spLocks noGrp="1"/>
          </p:cNvSpPr>
          <p:nvPr>
            <p:ph idx="1"/>
          </p:nvPr>
        </p:nvSpPr>
        <p:spPr>
          <a:xfrm>
            <a:off x="107504" y="908720"/>
            <a:ext cx="8784976" cy="5832648"/>
          </a:xfrm>
          <a:solidFill>
            <a:srgbClr val="0D0303"/>
          </a:solidFill>
        </p:spPr>
        <p:txBody>
          <a:bodyPr>
            <a:normAutofit/>
          </a:bodyPr>
          <a:lstStyle/>
          <a:p>
            <a:pPr marL="457200" indent="-457200">
              <a:buFont typeface="Wingdings" panose="05000000000000000000" pitchFamily="2" charset="2"/>
              <a:buChar char="v"/>
            </a:pPr>
            <a:r>
              <a:rPr lang="en-IN" sz="3200" b="0" dirty="0" err="1">
                <a:solidFill>
                  <a:schemeClr val="bg1"/>
                </a:solidFill>
              </a:rPr>
              <a:t>Carbogen</a:t>
            </a:r>
            <a:r>
              <a:rPr lang="en-IN" sz="3200" b="0" dirty="0">
                <a:solidFill>
                  <a:schemeClr val="bg1"/>
                </a:solidFill>
              </a:rPr>
              <a:t>, which is a combination of 95% oxygen and 5% carbon dioxide has been used, and is still used by some physicians in patients in whom a vascular </a:t>
            </a:r>
            <a:r>
              <a:rPr lang="en-IN" sz="3200" b="0" dirty="0" err="1">
                <a:solidFill>
                  <a:schemeClr val="bg1"/>
                </a:solidFill>
              </a:rPr>
              <a:t>etiology</a:t>
            </a:r>
            <a:r>
              <a:rPr lang="en-IN" sz="3200" b="0" dirty="0">
                <a:solidFill>
                  <a:schemeClr val="bg1"/>
                </a:solidFill>
              </a:rPr>
              <a:t> is suspected for their hearing loss. </a:t>
            </a:r>
            <a:endParaRPr lang="en-IN" sz="3200" b="0" dirty="0" smtClean="0">
              <a:solidFill>
                <a:schemeClr val="bg1"/>
              </a:solidFill>
            </a:endParaRPr>
          </a:p>
          <a:p>
            <a:pPr marL="457200" indent="-457200">
              <a:buFont typeface="Wingdings" panose="05000000000000000000" pitchFamily="2" charset="2"/>
              <a:buChar char="v"/>
            </a:pPr>
            <a:r>
              <a:rPr lang="en-IN" sz="3200" b="0" dirty="0" smtClean="0">
                <a:solidFill>
                  <a:schemeClr val="bg1"/>
                </a:solidFill>
              </a:rPr>
              <a:t>Studies have shown that </a:t>
            </a:r>
            <a:r>
              <a:rPr lang="en-IN" sz="3200" b="0" dirty="0" err="1" smtClean="0">
                <a:solidFill>
                  <a:schemeClr val="bg1"/>
                </a:solidFill>
              </a:rPr>
              <a:t>carbogen</a:t>
            </a:r>
            <a:r>
              <a:rPr lang="en-IN" sz="3200" b="0" dirty="0" smtClean="0">
                <a:solidFill>
                  <a:schemeClr val="bg1"/>
                </a:solidFill>
              </a:rPr>
              <a:t> increases the partial pressure of oxygen in perilymph. </a:t>
            </a:r>
          </a:p>
          <a:p>
            <a:pPr marL="457200" indent="-457200">
              <a:buFont typeface="Wingdings" panose="05000000000000000000" pitchFamily="2" charset="2"/>
              <a:buChar char="v"/>
            </a:pPr>
            <a:r>
              <a:rPr lang="en-IN" sz="3200" b="0" dirty="0" smtClean="0">
                <a:solidFill>
                  <a:schemeClr val="bg1"/>
                </a:solidFill>
              </a:rPr>
              <a:t>In addition carbon dioxide is a known potent vasodilator of the </a:t>
            </a:r>
            <a:r>
              <a:rPr lang="en-IN" sz="3200" b="0" dirty="0" err="1" smtClean="0">
                <a:solidFill>
                  <a:schemeClr val="bg1"/>
                </a:solidFill>
              </a:rPr>
              <a:t>vestibulocochlear</a:t>
            </a:r>
            <a:r>
              <a:rPr lang="en-IN" sz="3200" b="0" dirty="0" smtClean="0">
                <a:solidFill>
                  <a:schemeClr val="bg1"/>
                </a:solidFill>
              </a:rPr>
              <a:t> vasculature, resulting in increased blood flow. </a:t>
            </a:r>
            <a:endParaRPr lang="en-IN" sz="3200" b="0" dirty="0">
              <a:solidFill>
                <a:schemeClr val="bg1"/>
              </a:solidFill>
            </a:endParaRPr>
          </a:p>
        </p:txBody>
      </p:sp>
    </p:spTree>
    <p:extLst>
      <p:ext uri="{BB962C8B-B14F-4D97-AF65-F5344CB8AC3E}">
        <p14:creationId xmlns:p14="http://schemas.microsoft.com/office/powerpoint/2010/main" val="1586820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8964488" cy="756002"/>
          </a:xfrm>
        </p:spPr>
        <p:txBody>
          <a:bodyPr>
            <a:normAutofit/>
          </a:bodyPr>
          <a:lstStyle/>
          <a:p>
            <a:r>
              <a:rPr lang="en-IN" dirty="0"/>
              <a:t>Diuretics </a:t>
            </a:r>
          </a:p>
        </p:txBody>
      </p:sp>
      <p:sp>
        <p:nvSpPr>
          <p:cNvPr id="3" name="Content Placeholder 2"/>
          <p:cNvSpPr>
            <a:spLocks noGrp="1"/>
          </p:cNvSpPr>
          <p:nvPr>
            <p:ph idx="1"/>
          </p:nvPr>
        </p:nvSpPr>
        <p:spPr>
          <a:xfrm>
            <a:off x="0" y="980728"/>
            <a:ext cx="8964488" cy="5760640"/>
          </a:xfrm>
        </p:spPr>
        <p:txBody>
          <a:bodyPr/>
          <a:lstStyle/>
          <a:p>
            <a:endParaRPr lang="en-IN" dirty="0"/>
          </a:p>
        </p:txBody>
      </p:sp>
      <p:sp>
        <p:nvSpPr>
          <p:cNvPr id="4" name="Round Single Corner Rectangle 3"/>
          <p:cNvSpPr/>
          <p:nvPr/>
        </p:nvSpPr>
        <p:spPr>
          <a:xfrm>
            <a:off x="0" y="980728"/>
            <a:ext cx="8964488" cy="5760640"/>
          </a:xfrm>
          <a:prstGeom prst="round1Rect">
            <a:avLst/>
          </a:prstGeom>
          <a:solidFill>
            <a:srgbClr val="4408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4000" dirty="0"/>
              <a:t>Diuretics have been proposed for treatment of sudden SNHL because this disorder has been associated with </a:t>
            </a:r>
            <a:r>
              <a:rPr lang="en-IN" sz="4000" dirty="0" err="1"/>
              <a:t>endolymphatic</a:t>
            </a:r>
            <a:r>
              <a:rPr lang="en-IN" sz="4000" dirty="0"/>
              <a:t> </a:t>
            </a:r>
            <a:r>
              <a:rPr lang="en-IN" sz="4000" dirty="0" err="1"/>
              <a:t>hydrops</a:t>
            </a:r>
            <a:r>
              <a:rPr lang="en-IN" sz="4000" dirty="0"/>
              <a:t>, and some believe that it may be due to labyrinthine </a:t>
            </a:r>
            <a:r>
              <a:rPr lang="en-IN" sz="4000" dirty="0" err="1"/>
              <a:t>edema</a:t>
            </a:r>
            <a:r>
              <a:rPr lang="en-IN" sz="4000" dirty="0"/>
              <a:t>. </a:t>
            </a:r>
            <a:endParaRPr lang="en-IN" sz="4000" dirty="0" smtClean="0"/>
          </a:p>
          <a:p>
            <a:pPr marL="571500" indent="-571500">
              <a:buFont typeface="Wingdings" panose="05000000000000000000" pitchFamily="2" charset="2"/>
              <a:buChar char="v"/>
            </a:pPr>
            <a:r>
              <a:rPr lang="en-IN" sz="4000" dirty="0" smtClean="0"/>
              <a:t>No </a:t>
            </a:r>
            <a:r>
              <a:rPr lang="en-IN" sz="4000" dirty="0"/>
              <a:t>data clearly support their usage and some diuretics are ototoxic.</a:t>
            </a:r>
          </a:p>
        </p:txBody>
      </p:sp>
    </p:spTree>
    <p:extLst>
      <p:ext uri="{BB962C8B-B14F-4D97-AF65-F5344CB8AC3E}">
        <p14:creationId xmlns:p14="http://schemas.microsoft.com/office/powerpoint/2010/main" val="564185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8964488" cy="756002"/>
          </a:xfrm>
        </p:spPr>
        <p:txBody>
          <a:bodyPr/>
          <a:lstStyle/>
          <a:p>
            <a:r>
              <a:rPr lang="en-IN" dirty="0"/>
              <a:t>anticoagulants</a:t>
            </a:r>
          </a:p>
        </p:txBody>
      </p:sp>
      <p:sp>
        <p:nvSpPr>
          <p:cNvPr id="3" name="Content Placeholder 2"/>
          <p:cNvSpPr>
            <a:spLocks noGrp="1"/>
          </p:cNvSpPr>
          <p:nvPr>
            <p:ph idx="1"/>
          </p:nvPr>
        </p:nvSpPr>
        <p:spPr>
          <a:xfrm>
            <a:off x="0" y="980728"/>
            <a:ext cx="8964488" cy="5760640"/>
          </a:xfrm>
          <a:solidFill>
            <a:srgbClr val="0D0303"/>
          </a:solidFill>
        </p:spPr>
        <p:txBody>
          <a:bodyPr>
            <a:normAutofit/>
          </a:bodyPr>
          <a:lstStyle/>
          <a:p>
            <a:pPr marL="457200" indent="-457200">
              <a:buFont typeface="Wingdings" panose="05000000000000000000" pitchFamily="2" charset="2"/>
              <a:buChar char="v"/>
            </a:pPr>
            <a:r>
              <a:rPr lang="en-IN" sz="3200" b="0" dirty="0">
                <a:solidFill>
                  <a:schemeClr val="bg1"/>
                </a:solidFill>
              </a:rPr>
              <a:t>The use of anticoagulants, such as heparin and warfarin, is based on the idea of decreasing "blood sludge" in the vessels supplying the organs of hearing. </a:t>
            </a:r>
            <a:endParaRPr lang="en-IN" sz="3200" b="0" dirty="0" smtClean="0">
              <a:solidFill>
                <a:schemeClr val="bg1"/>
              </a:solidFill>
            </a:endParaRPr>
          </a:p>
          <a:p>
            <a:pPr marL="457200" indent="-457200">
              <a:buFont typeface="Wingdings" panose="05000000000000000000" pitchFamily="2" charset="2"/>
              <a:buChar char="v"/>
            </a:pPr>
            <a:r>
              <a:rPr lang="en-IN" sz="3200" b="0" dirty="0" smtClean="0">
                <a:solidFill>
                  <a:schemeClr val="bg1"/>
                </a:solidFill>
              </a:rPr>
              <a:t>Their </a:t>
            </a:r>
            <a:r>
              <a:rPr lang="en-IN" sz="3200" b="0" dirty="0">
                <a:solidFill>
                  <a:schemeClr val="bg1"/>
                </a:solidFill>
              </a:rPr>
              <a:t>use is limited by potential side effects</a:t>
            </a:r>
            <a:r>
              <a:rPr lang="en-IN" sz="3200" b="0" dirty="0" smtClean="0">
                <a:solidFill>
                  <a:schemeClr val="bg1"/>
                </a:solidFill>
              </a:rPr>
              <a:t>.</a:t>
            </a:r>
          </a:p>
          <a:p>
            <a:pPr marL="457200" indent="-457200">
              <a:buFont typeface="Wingdings" panose="05000000000000000000" pitchFamily="2" charset="2"/>
              <a:buChar char="v"/>
            </a:pPr>
            <a:r>
              <a:rPr lang="en-IN" sz="3200" b="0" dirty="0" smtClean="0">
                <a:solidFill>
                  <a:schemeClr val="bg1"/>
                </a:solidFill>
              </a:rPr>
              <a:t>Plasma </a:t>
            </a:r>
            <a:r>
              <a:rPr lang="en-IN" sz="3200" b="0" dirty="0">
                <a:solidFill>
                  <a:schemeClr val="bg1"/>
                </a:solidFill>
              </a:rPr>
              <a:t>expanders such as low molecular weight dextran also work on the concept of decreasing "blood sludge," by reducing blood viscosity and platelet aggregation. However, its use is potentially fatal.</a:t>
            </a:r>
          </a:p>
        </p:txBody>
      </p:sp>
    </p:spTree>
    <p:extLst>
      <p:ext uri="{BB962C8B-B14F-4D97-AF65-F5344CB8AC3E}">
        <p14:creationId xmlns:p14="http://schemas.microsoft.com/office/powerpoint/2010/main" val="271890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828010"/>
          </a:xfrm>
        </p:spPr>
        <p:txBody>
          <a:bodyPr>
            <a:noAutofit/>
          </a:bodyPr>
          <a:lstStyle/>
          <a:p>
            <a:r>
              <a:rPr lang="en-IN" sz="6000" dirty="0"/>
              <a:t>Statistics</a:t>
            </a:r>
          </a:p>
        </p:txBody>
      </p:sp>
      <p:sp>
        <p:nvSpPr>
          <p:cNvPr id="3" name="Content Placeholder 2"/>
          <p:cNvSpPr>
            <a:spLocks noGrp="1"/>
          </p:cNvSpPr>
          <p:nvPr>
            <p:ph idx="1"/>
          </p:nvPr>
        </p:nvSpPr>
        <p:spPr>
          <a:xfrm>
            <a:off x="179512" y="908720"/>
            <a:ext cx="8712968" cy="5832648"/>
          </a:xfrm>
        </p:spPr>
        <p:txBody>
          <a:bodyPr/>
          <a:lstStyle/>
          <a:p>
            <a:endParaRPr lang="en-IN" dirty="0"/>
          </a:p>
        </p:txBody>
      </p:sp>
      <p:sp>
        <p:nvSpPr>
          <p:cNvPr id="4" name="Rounded Rectangle 3"/>
          <p:cNvSpPr/>
          <p:nvPr/>
        </p:nvSpPr>
        <p:spPr>
          <a:xfrm>
            <a:off x="395536" y="1052736"/>
            <a:ext cx="8352928" cy="280831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800" dirty="0" smtClean="0"/>
              <a:t>Estimated annual incidence of SSNHL is 5 to 30 cases per 100,000 population</a:t>
            </a:r>
            <a:endParaRPr lang="en-IN" sz="4800" dirty="0"/>
          </a:p>
        </p:txBody>
      </p:sp>
      <p:sp>
        <p:nvSpPr>
          <p:cNvPr id="5" name="Rounded Rectangle 4"/>
          <p:cNvSpPr/>
          <p:nvPr/>
        </p:nvSpPr>
        <p:spPr>
          <a:xfrm>
            <a:off x="395536" y="4005064"/>
            <a:ext cx="8352928" cy="265921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800" dirty="0" smtClean="0"/>
              <a:t>Actual incidence may be higher since many patients  recover spontaneously</a:t>
            </a:r>
            <a:endParaRPr lang="en-IN" sz="4800" dirty="0"/>
          </a:p>
        </p:txBody>
      </p:sp>
    </p:spTree>
    <p:extLst>
      <p:ext uri="{BB962C8B-B14F-4D97-AF65-F5344CB8AC3E}">
        <p14:creationId xmlns:p14="http://schemas.microsoft.com/office/powerpoint/2010/main" val="3732074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8964488" cy="756002"/>
          </a:xfrm>
        </p:spPr>
        <p:txBody>
          <a:bodyPr/>
          <a:lstStyle/>
          <a:p>
            <a:r>
              <a:rPr lang="en-US" dirty="0" smtClean="0"/>
              <a:t>Surgery</a:t>
            </a:r>
            <a:endParaRPr lang="en-IN" dirty="0"/>
          </a:p>
        </p:txBody>
      </p:sp>
      <p:sp>
        <p:nvSpPr>
          <p:cNvPr id="3" name="Content Placeholder 2"/>
          <p:cNvSpPr>
            <a:spLocks noGrp="1"/>
          </p:cNvSpPr>
          <p:nvPr>
            <p:ph idx="1"/>
          </p:nvPr>
        </p:nvSpPr>
        <p:spPr>
          <a:xfrm>
            <a:off x="0" y="980728"/>
            <a:ext cx="8964488" cy="5760640"/>
          </a:xfrm>
        </p:spPr>
        <p:txBody>
          <a:bodyPr/>
          <a:lstStyle/>
          <a:p>
            <a:endParaRPr lang="en-IN" dirty="0"/>
          </a:p>
        </p:txBody>
      </p:sp>
      <p:sp>
        <p:nvSpPr>
          <p:cNvPr id="4" name="Rectangle 3"/>
          <p:cNvSpPr/>
          <p:nvPr/>
        </p:nvSpPr>
        <p:spPr>
          <a:xfrm>
            <a:off x="0" y="1052736"/>
            <a:ext cx="8892480" cy="5688632"/>
          </a:xfrm>
          <a:prstGeom prst="rect">
            <a:avLst/>
          </a:prstGeom>
          <a:solidFill>
            <a:srgbClr val="0D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a:t>Exploration of the middle ear with repair of an inner ear fistula is recommended in patients with a clear history of sudden hearing loss associated with diving, straining, altitude change, or recent </a:t>
            </a:r>
            <a:r>
              <a:rPr lang="en-IN" sz="3600" dirty="0" err="1"/>
              <a:t>otologic</a:t>
            </a:r>
            <a:r>
              <a:rPr lang="en-IN" sz="3600" dirty="0"/>
              <a:t> surgery. </a:t>
            </a:r>
            <a:endParaRPr lang="en-IN" sz="3600" dirty="0" smtClean="0"/>
          </a:p>
          <a:p>
            <a:pPr marL="571500" indent="-571500">
              <a:buFont typeface="Wingdings" panose="05000000000000000000" pitchFamily="2" charset="2"/>
              <a:buChar char="v"/>
            </a:pPr>
            <a:r>
              <a:rPr lang="en-IN" sz="3600" dirty="0" smtClean="0"/>
              <a:t>The </a:t>
            </a:r>
            <a:r>
              <a:rPr lang="en-IN" sz="3600" dirty="0"/>
              <a:t>role of surgery in patients who do not improve with non-surgical therapy remains controversial.</a:t>
            </a:r>
          </a:p>
        </p:txBody>
      </p:sp>
    </p:spTree>
    <p:extLst>
      <p:ext uri="{BB962C8B-B14F-4D97-AF65-F5344CB8AC3E}">
        <p14:creationId xmlns:p14="http://schemas.microsoft.com/office/powerpoint/2010/main" val="32536095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683994"/>
          </a:xfrm>
        </p:spPr>
        <p:txBody>
          <a:bodyPr/>
          <a:lstStyle/>
          <a:p>
            <a:r>
              <a:rPr lang="en-US" dirty="0" smtClean="0"/>
              <a:t>ORAL corticosteroids</a:t>
            </a:r>
            <a:endParaRPr lang="en-IN" dirty="0"/>
          </a:p>
        </p:txBody>
      </p:sp>
      <p:sp>
        <p:nvSpPr>
          <p:cNvPr id="3" name="Content Placeholder 2"/>
          <p:cNvSpPr>
            <a:spLocks noGrp="1"/>
          </p:cNvSpPr>
          <p:nvPr>
            <p:ph idx="1"/>
          </p:nvPr>
        </p:nvSpPr>
        <p:spPr>
          <a:xfrm>
            <a:off x="107504" y="980728"/>
            <a:ext cx="8856984" cy="5760640"/>
          </a:xfrm>
        </p:spPr>
        <p:txBody>
          <a:bodyPr/>
          <a:lstStyle/>
          <a:p>
            <a:endParaRPr lang="en-IN" dirty="0"/>
          </a:p>
        </p:txBody>
      </p:sp>
      <p:sp>
        <p:nvSpPr>
          <p:cNvPr id="4" name="Rounded Rectangle 3"/>
          <p:cNvSpPr/>
          <p:nvPr/>
        </p:nvSpPr>
        <p:spPr>
          <a:xfrm>
            <a:off x="179512" y="836712"/>
            <a:ext cx="8784976" cy="5904656"/>
          </a:xfrm>
          <a:prstGeom prst="roundRect">
            <a:avLst/>
          </a:prstGeom>
          <a:solidFill>
            <a:srgbClr val="4408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en-IN" sz="3600" dirty="0"/>
              <a:t>Oral corticosteroids are widely used, although the supporting evidence is weak. </a:t>
            </a:r>
            <a:endParaRPr lang="en-IN" sz="3600" dirty="0" smtClean="0"/>
          </a:p>
          <a:p>
            <a:pPr marL="571500" indent="-571500">
              <a:buFont typeface="Wingdings" panose="05000000000000000000" pitchFamily="2" charset="2"/>
              <a:buChar char="v"/>
            </a:pPr>
            <a:r>
              <a:rPr lang="en-US" sz="3600" dirty="0" smtClean="0"/>
              <a:t>Possible modes of action: </a:t>
            </a:r>
          </a:p>
          <a:p>
            <a:pPr marL="742950" lvl="1" indent="-285750">
              <a:buFont typeface="Arial" panose="020B0604020202020204" pitchFamily="34" charset="0"/>
              <a:buChar char="•"/>
            </a:pPr>
            <a:r>
              <a:rPr lang="en-IN" sz="3600" dirty="0" smtClean="0"/>
              <a:t>Suppression </a:t>
            </a:r>
            <a:r>
              <a:rPr lang="en-IN" sz="3600" dirty="0"/>
              <a:t>of an immune </a:t>
            </a:r>
            <a:r>
              <a:rPr lang="en-IN" sz="3600" dirty="0" smtClean="0"/>
              <a:t>response</a:t>
            </a:r>
          </a:p>
          <a:p>
            <a:pPr marL="742950" lvl="1" indent="-285750">
              <a:buFont typeface="Arial" panose="020B0604020202020204" pitchFamily="34" charset="0"/>
              <a:buChar char="•"/>
            </a:pPr>
            <a:r>
              <a:rPr lang="en-IN" sz="3600" dirty="0" smtClean="0"/>
              <a:t>Changes </a:t>
            </a:r>
            <a:r>
              <a:rPr lang="en-IN" sz="3600" dirty="0"/>
              <a:t>in </a:t>
            </a:r>
            <a:r>
              <a:rPr lang="en-IN" sz="3600" dirty="0" err="1"/>
              <a:t>microvascular</a:t>
            </a:r>
            <a:r>
              <a:rPr lang="en-IN" sz="3600" dirty="0"/>
              <a:t> </a:t>
            </a:r>
            <a:r>
              <a:rPr lang="en-IN" sz="3600" dirty="0" smtClean="0"/>
              <a:t>circulation </a:t>
            </a:r>
          </a:p>
          <a:p>
            <a:pPr marL="742950" lvl="1" indent="-285750">
              <a:buFont typeface="Arial" panose="020B0604020202020204" pitchFamily="34" charset="0"/>
              <a:buChar char="•"/>
            </a:pPr>
            <a:r>
              <a:rPr lang="en-IN" sz="3600" dirty="0" smtClean="0"/>
              <a:t>Mineralocorticoid effects</a:t>
            </a:r>
          </a:p>
          <a:p>
            <a:pPr marL="742950" lvl="1" indent="-285750">
              <a:buFont typeface="Arial" panose="020B0604020202020204" pitchFamily="34" charset="0"/>
              <a:buChar char="•"/>
            </a:pPr>
            <a:r>
              <a:rPr lang="en-IN" sz="3600" dirty="0" smtClean="0"/>
              <a:t>A </a:t>
            </a:r>
            <a:r>
              <a:rPr lang="en-IN" sz="3600" dirty="0"/>
              <a:t>decrease in </a:t>
            </a:r>
            <a:r>
              <a:rPr lang="en-IN" sz="3600" dirty="0" err="1"/>
              <a:t>endolymphatic</a:t>
            </a:r>
            <a:r>
              <a:rPr lang="en-IN" sz="3600" dirty="0"/>
              <a:t> pressure </a:t>
            </a:r>
          </a:p>
        </p:txBody>
      </p:sp>
    </p:spTree>
    <p:extLst>
      <p:ext uri="{BB962C8B-B14F-4D97-AF65-F5344CB8AC3E}">
        <p14:creationId xmlns:p14="http://schemas.microsoft.com/office/powerpoint/2010/main" val="21798695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IN" dirty="0"/>
              <a:t>ORAL corticosteroids</a:t>
            </a:r>
          </a:p>
        </p:txBody>
      </p:sp>
      <p:sp>
        <p:nvSpPr>
          <p:cNvPr id="3" name="Content Placeholder 2"/>
          <p:cNvSpPr>
            <a:spLocks noGrp="1"/>
          </p:cNvSpPr>
          <p:nvPr>
            <p:ph idx="1"/>
          </p:nvPr>
        </p:nvSpPr>
        <p:spPr>
          <a:xfrm>
            <a:off x="107504" y="980728"/>
            <a:ext cx="8856984" cy="5760640"/>
          </a:xfrm>
          <a:solidFill>
            <a:srgbClr val="4408EC"/>
          </a:solidFill>
        </p:spPr>
        <p:txBody>
          <a:bodyPr/>
          <a:lstStyle/>
          <a:p>
            <a:r>
              <a:rPr lang="en-IN" sz="3600" b="0" dirty="0">
                <a:solidFill>
                  <a:schemeClr val="bg1"/>
                </a:solidFill>
              </a:rPr>
              <a:t>Although supporting data are limited, corticosteroid therapy (usually a 2-week burst and taper of oral prednisone, starting at 60 mg per day, or equivalent doses of methylprednisolone) is the current standard of care, according to a randomized trial suggesting that it may improve or restore hearing and because of the absence of other known effective therapies.</a:t>
            </a:r>
          </a:p>
          <a:p>
            <a:endParaRPr lang="en-IN" dirty="0"/>
          </a:p>
        </p:txBody>
      </p:sp>
    </p:spTree>
    <p:extLst>
      <p:ext uri="{BB962C8B-B14F-4D97-AF65-F5344CB8AC3E}">
        <p14:creationId xmlns:p14="http://schemas.microsoft.com/office/powerpoint/2010/main" val="35902270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683994"/>
          </a:xfrm>
        </p:spPr>
        <p:txBody>
          <a:bodyPr/>
          <a:lstStyle/>
          <a:p>
            <a:r>
              <a:rPr lang="en-IN" dirty="0"/>
              <a:t>corticosteroids</a:t>
            </a:r>
          </a:p>
        </p:txBody>
      </p:sp>
      <p:sp>
        <p:nvSpPr>
          <p:cNvPr id="3" name="Content Placeholder 2"/>
          <p:cNvSpPr>
            <a:spLocks noGrp="1"/>
          </p:cNvSpPr>
          <p:nvPr>
            <p:ph idx="1"/>
          </p:nvPr>
        </p:nvSpPr>
        <p:spPr>
          <a:xfrm>
            <a:off x="107504" y="908720"/>
            <a:ext cx="8784976" cy="5832648"/>
          </a:xfrm>
        </p:spPr>
        <p:txBody>
          <a:bodyPr/>
          <a:lstStyle/>
          <a:p>
            <a:endParaRPr lang="en-IN" dirty="0"/>
          </a:p>
        </p:txBody>
      </p:sp>
      <p:sp>
        <p:nvSpPr>
          <p:cNvPr id="4" name="Rectangle 3"/>
          <p:cNvSpPr/>
          <p:nvPr/>
        </p:nvSpPr>
        <p:spPr>
          <a:xfrm>
            <a:off x="107504" y="836712"/>
            <a:ext cx="8784976" cy="60212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800" dirty="0" err="1"/>
              <a:t>Intratympanic</a:t>
            </a:r>
            <a:r>
              <a:rPr lang="en-IN" sz="4800" dirty="0"/>
              <a:t> injections of corticosteroids may be an alternative, particularly for patients who have or are at high risk of complications from oral therapy, although evidence to support this strategy is even more limited.</a:t>
            </a:r>
          </a:p>
        </p:txBody>
      </p:sp>
    </p:spTree>
    <p:extLst>
      <p:ext uri="{BB962C8B-B14F-4D97-AF65-F5344CB8AC3E}">
        <p14:creationId xmlns:p14="http://schemas.microsoft.com/office/powerpoint/2010/main" val="2857827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IN" dirty="0"/>
          </a:p>
        </p:txBody>
      </p:sp>
      <p:sp>
        <p:nvSpPr>
          <p:cNvPr id="4" name="Content Placeholder 3"/>
          <p:cNvSpPr>
            <a:spLocks noGrp="1"/>
          </p:cNvSpPr>
          <p:nvPr>
            <p:ph sz="half" idx="2"/>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72" y="260648"/>
            <a:ext cx="8816788" cy="581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6796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856984" cy="756002"/>
          </a:xfrm>
        </p:spPr>
        <p:txBody>
          <a:bodyPr/>
          <a:lstStyle/>
          <a:p>
            <a:r>
              <a:rPr lang="en-IN" dirty="0"/>
              <a:t> antivirals </a:t>
            </a:r>
          </a:p>
        </p:txBody>
      </p:sp>
      <p:sp>
        <p:nvSpPr>
          <p:cNvPr id="3" name="Content Placeholder 2"/>
          <p:cNvSpPr>
            <a:spLocks noGrp="1"/>
          </p:cNvSpPr>
          <p:nvPr>
            <p:ph idx="1"/>
          </p:nvPr>
        </p:nvSpPr>
        <p:spPr>
          <a:xfrm>
            <a:off x="107504" y="980728"/>
            <a:ext cx="8856984" cy="5760640"/>
          </a:xfrm>
        </p:spPr>
        <p:txBody>
          <a:bodyPr/>
          <a:lstStyle/>
          <a:p>
            <a:endParaRPr lang="en-IN" dirty="0"/>
          </a:p>
        </p:txBody>
      </p:sp>
      <p:sp>
        <p:nvSpPr>
          <p:cNvPr id="4" name="Rounded Rectangle 3"/>
          <p:cNvSpPr/>
          <p:nvPr/>
        </p:nvSpPr>
        <p:spPr>
          <a:xfrm>
            <a:off x="205439" y="1145584"/>
            <a:ext cx="8712968" cy="5688632"/>
          </a:xfrm>
          <a:prstGeom prst="roundRect">
            <a:avLst/>
          </a:prstGeom>
          <a:solidFill>
            <a:srgbClr val="0D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IN" sz="2800" dirty="0" smtClean="0"/>
              <a:t>Antivirals have recently come into favour in the treatment of ISSNHL</a:t>
            </a:r>
          </a:p>
          <a:p>
            <a:pPr marL="457200" indent="-457200">
              <a:buFont typeface="Wingdings" panose="05000000000000000000" pitchFamily="2" charset="2"/>
              <a:buChar char="v"/>
            </a:pPr>
            <a:r>
              <a:rPr lang="en-IN" sz="2800" dirty="0"/>
              <a:t>Animal models of viral </a:t>
            </a:r>
            <a:r>
              <a:rPr lang="en-IN" sz="2800" dirty="0" err="1"/>
              <a:t>labyrinthitis</a:t>
            </a:r>
            <a:r>
              <a:rPr lang="en-IN" sz="2800" dirty="0"/>
              <a:t> treated with prednisone and acyclovir combined have shown significantly higher rates of hearing recovery compared to either drug alone.  </a:t>
            </a:r>
            <a:endParaRPr lang="en-IN" sz="2800" dirty="0" smtClean="0"/>
          </a:p>
          <a:p>
            <a:pPr marL="457200" indent="-457200">
              <a:buFont typeface="Wingdings" panose="05000000000000000000" pitchFamily="2" charset="2"/>
              <a:buChar char="v"/>
            </a:pPr>
            <a:r>
              <a:rPr lang="en-IN" sz="2800" dirty="0" smtClean="0"/>
              <a:t>This </a:t>
            </a:r>
            <a:r>
              <a:rPr lang="en-IN" sz="2800" dirty="0"/>
              <a:t>combination therapy has already proven its effectiveness in Ramsay Hunt syndrome and herpes zoster </a:t>
            </a:r>
            <a:r>
              <a:rPr lang="en-IN" sz="2800" dirty="0" err="1"/>
              <a:t>oticus</a:t>
            </a:r>
            <a:r>
              <a:rPr lang="en-IN" sz="2800" dirty="0"/>
              <a:t> and has also been proposed for the treatment of Bell's palsy.   </a:t>
            </a:r>
            <a:endParaRPr lang="en-IN" sz="2800" dirty="0" smtClean="0"/>
          </a:p>
          <a:p>
            <a:pPr marL="457200" indent="-457200">
              <a:buFont typeface="Wingdings" panose="05000000000000000000" pitchFamily="2" charset="2"/>
              <a:buChar char="v"/>
            </a:pPr>
            <a:r>
              <a:rPr lang="en-IN" sz="2800" dirty="0" smtClean="0"/>
              <a:t>Studies </a:t>
            </a:r>
            <a:r>
              <a:rPr lang="en-IN" sz="2800" dirty="0"/>
              <a:t>are now </a:t>
            </a:r>
            <a:r>
              <a:rPr lang="en-IN" sz="2800" dirty="0" smtClean="0"/>
              <a:t>on-going </a:t>
            </a:r>
            <a:r>
              <a:rPr lang="en-IN" sz="2800" dirty="0"/>
              <a:t>to look at the efficacy of acyclovir in the treatment of patients with ISSNHL. </a:t>
            </a:r>
          </a:p>
        </p:txBody>
      </p:sp>
    </p:spTree>
    <p:extLst>
      <p:ext uri="{BB962C8B-B14F-4D97-AF65-F5344CB8AC3E}">
        <p14:creationId xmlns:p14="http://schemas.microsoft.com/office/powerpoint/2010/main" val="39066201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892480" cy="576064"/>
          </a:xfrm>
        </p:spPr>
        <p:txBody>
          <a:bodyPr>
            <a:normAutofit fontScale="90000"/>
          </a:bodyPr>
          <a:lstStyle/>
          <a:p>
            <a:r>
              <a:rPr lang="en-IN" dirty="0"/>
              <a:t>Case Vignette</a:t>
            </a:r>
            <a:br>
              <a:rPr lang="en-IN" dirty="0"/>
            </a:br>
            <a:endParaRPr lang="en-IN" dirty="0"/>
          </a:p>
        </p:txBody>
      </p:sp>
      <p:sp>
        <p:nvSpPr>
          <p:cNvPr id="3" name="Content Placeholder 2"/>
          <p:cNvSpPr>
            <a:spLocks noGrp="1"/>
          </p:cNvSpPr>
          <p:nvPr>
            <p:ph idx="1"/>
          </p:nvPr>
        </p:nvSpPr>
        <p:spPr>
          <a:xfrm>
            <a:off x="107504" y="476672"/>
            <a:ext cx="8784976" cy="6264696"/>
          </a:xfrm>
          <a:solidFill>
            <a:srgbClr val="0D0303"/>
          </a:solidFill>
        </p:spPr>
        <p:txBody>
          <a:bodyPr>
            <a:normAutofit lnSpcReduction="10000"/>
          </a:bodyPr>
          <a:lstStyle/>
          <a:p>
            <a:pPr marL="342900" indent="-342900">
              <a:buFont typeface="Arial" panose="020B0604020202020204" pitchFamily="34" charset="0"/>
              <a:buChar char="•"/>
            </a:pPr>
            <a:r>
              <a:rPr lang="en-IN" sz="2200" dirty="0">
                <a:solidFill>
                  <a:schemeClr val="bg1"/>
                </a:solidFill>
              </a:rPr>
              <a:t>A healthy 58-year-old woman answers the telephone and realizes that her hearing is diminished on the left side.</a:t>
            </a:r>
          </a:p>
          <a:p>
            <a:pPr marL="342900" indent="-342900">
              <a:buFont typeface="Arial" panose="020B0604020202020204" pitchFamily="34" charset="0"/>
              <a:buChar char="•"/>
            </a:pPr>
            <a:r>
              <a:rPr lang="en-IN" sz="2200" dirty="0">
                <a:solidFill>
                  <a:schemeClr val="bg1"/>
                </a:solidFill>
              </a:rPr>
              <a:t>She notices aural fullness and loud tinnitus in the affected ear.</a:t>
            </a:r>
          </a:p>
          <a:p>
            <a:pPr marL="342900" indent="-342900">
              <a:buFont typeface="Arial" panose="020B0604020202020204" pitchFamily="34" charset="0"/>
              <a:buChar char="•"/>
            </a:pPr>
            <a:r>
              <a:rPr lang="en-IN" sz="2200" dirty="0">
                <a:solidFill>
                  <a:schemeClr val="bg1"/>
                </a:solidFill>
              </a:rPr>
              <a:t>Later that day she has several hours of mild vertigo that clears by the following morning. A healthy 58-year-old woman answers the telephone and realizes that her hearing is diminished on the left side.</a:t>
            </a:r>
          </a:p>
          <a:p>
            <a:pPr marL="342900" indent="-342900">
              <a:buFont typeface="Arial" panose="020B0604020202020204" pitchFamily="34" charset="0"/>
              <a:buChar char="•"/>
            </a:pPr>
            <a:r>
              <a:rPr lang="en-IN" sz="2200" dirty="0">
                <a:solidFill>
                  <a:schemeClr val="bg1"/>
                </a:solidFill>
              </a:rPr>
              <a:t>She notices aural fullness and loud tinnitus in the affected ear.</a:t>
            </a:r>
          </a:p>
          <a:p>
            <a:pPr marL="342900" indent="-342900">
              <a:buFont typeface="Arial" panose="020B0604020202020204" pitchFamily="34" charset="0"/>
              <a:buChar char="•"/>
            </a:pPr>
            <a:r>
              <a:rPr lang="en-IN" sz="2200" dirty="0">
                <a:solidFill>
                  <a:schemeClr val="bg1"/>
                </a:solidFill>
              </a:rPr>
              <a:t>Later that day she has several hours of mild vertigo that clears by the following morning.</a:t>
            </a:r>
          </a:p>
          <a:p>
            <a:pPr marL="342900" indent="-342900">
              <a:buFont typeface="Arial" panose="020B0604020202020204" pitchFamily="34" charset="0"/>
              <a:buChar char="•"/>
            </a:pPr>
            <a:r>
              <a:rPr lang="en-IN" sz="2200" dirty="0">
                <a:solidFill>
                  <a:schemeClr val="bg1"/>
                </a:solidFill>
              </a:rPr>
              <a:t>Over the next few days, repeated self-administered ear cleaning with the use of an over-the-counter kit does not relieve the symptoms.</a:t>
            </a:r>
          </a:p>
          <a:p>
            <a:pPr marL="342900" indent="-342900">
              <a:buFont typeface="Arial" panose="020B0604020202020204" pitchFamily="34" charset="0"/>
              <a:buChar char="•"/>
            </a:pPr>
            <a:r>
              <a:rPr lang="en-IN" sz="2200" dirty="0">
                <a:solidFill>
                  <a:schemeClr val="bg1"/>
                </a:solidFill>
              </a:rPr>
              <a:t>How should she be evaluated and </a:t>
            </a:r>
            <a:r>
              <a:rPr lang="en-IN" sz="2200" dirty="0" smtClean="0">
                <a:solidFill>
                  <a:schemeClr val="bg1"/>
                </a:solidFill>
              </a:rPr>
              <a:t>trea</a:t>
            </a:r>
            <a:r>
              <a:rPr lang="en-IN" dirty="0" smtClean="0">
                <a:solidFill>
                  <a:schemeClr val="bg1"/>
                </a:solidFill>
              </a:rPr>
              <a:t>ted</a:t>
            </a:r>
            <a:endParaRPr lang="en-IN" dirty="0">
              <a:solidFill>
                <a:schemeClr val="bg1"/>
              </a:solidFill>
            </a:endParaRPr>
          </a:p>
        </p:txBody>
      </p:sp>
    </p:spTree>
    <p:extLst>
      <p:ext uri="{BB962C8B-B14F-4D97-AF65-F5344CB8AC3E}">
        <p14:creationId xmlns:p14="http://schemas.microsoft.com/office/powerpoint/2010/main" val="13517018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756002"/>
          </a:xfrm>
        </p:spPr>
        <p:txBody>
          <a:bodyPr>
            <a:normAutofit fontScale="90000"/>
          </a:bodyPr>
          <a:lstStyle/>
          <a:p>
            <a:r>
              <a:rPr lang="en-IN" sz="2700" dirty="0"/>
              <a:t>Recommendations</a:t>
            </a:r>
            <a:r>
              <a:rPr lang="en-IN" dirty="0"/>
              <a:t/>
            </a:r>
            <a:br>
              <a:rPr lang="en-IN" dirty="0"/>
            </a:br>
            <a:endParaRPr lang="en-IN" dirty="0"/>
          </a:p>
        </p:txBody>
      </p:sp>
      <p:sp>
        <p:nvSpPr>
          <p:cNvPr id="3" name="Content Placeholder 2"/>
          <p:cNvSpPr>
            <a:spLocks noGrp="1"/>
          </p:cNvSpPr>
          <p:nvPr>
            <p:ph idx="1"/>
          </p:nvPr>
        </p:nvSpPr>
        <p:spPr>
          <a:xfrm>
            <a:off x="107504" y="404664"/>
            <a:ext cx="8856984" cy="6336704"/>
          </a:xfrm>
          <a:solidFill>
            <a:srgbClr val="0D0303"/>
          </a:solidFill>
        </p:spPr>
        <p:txBody>
          <a:bodyPr>
            <a:normAutofit fontScale="92500"/>
          </a:bodyPr>
          <a:lstStyle/>
          <a:p>
            <a:pPr marL="457200" indent="-457200">
              <a:buFont typeface="Arial" panose="020B0604020202020204" pitchFamily="34" charset="0"/>
              <a:buChar char="•"/>
            </a:pPr>
            <a:r>
              <a:rPr lang="en-IN" sz="2600" b="0" dirty="0">
                <a:solidFill>
                  <a:schemeClr val="bg1"/>
                </a:solidFill>
              </a:rPr>
              <a:t>Patients such as the woman described in the vignette, who present with unilateral ear blockage or fullness, should promptly be evaluated for possible sudden </a:t>
            </a:r>
            <a:r>
              <a:rPr lang="en-IN" sz="2600" b="0" dirty="0" err="1">
                <a:solidFill>
                  <a:schemeClr val="bg1"/>
                </a:solidFill>
              </a:rPr>
              <a:t>sensorineural</a:t>
            </a:r>
            <a:r>
              <a:rPr lang="en-IN" sz="2600" b="0" dirty="0">
                <a:solidFill>
                  <a:schemeClr val="bg1"/>
                </a:solidFill>
              </a:rPr>
              <a:t> hearing loss.</a:t>
            </a:r>
          </a:p>
          <a:p>
            <a:pPr marL="457200" indent="-457200">
              <a:buFont typeface="Arial" panose="020B0604020202020204" pitchFamily="34" charset="0"/>
              <a:buChar char="•"/>
            </a:pPr>
            <a:r>
              <a:rPr lang="en-IN" sz="2600" b="0" dirty="0">
                <a:solidFill>
                  <a:schemeClr val="bg1"/>
                </a:solidFill>
              </a:rPr>
              <a:t>Sudden </a:t>
            </a:r>
            <a:r>
              <a:rPr lang="en-IN" sz="2600" b="0" dirty="0" err="1">
                <a:solidFill>
                  <a:schemeClr val="bg1"/>
                </a:solidFill>
              </a:rPr>
              <a:t>sensorineural</a:t>
            </a:r>
            <a:r>
              <a:rPr lang="en-IN" sz="2600" b="0" dirty="0">
                <a:solidFill>
                  <a:schemeClr val="bg1"/>
                </a:solidFill>
              </a:rPr>
              <a:t> hearing loss is considered by </a:t>
            </a:r>
            <a:r>
              <a:rPr lang="en-IN" sz="2600" b="0" dirty="0" err="1">
                <a:solidFill>
                  <a:schemeClr val="bg1"/>
                </a:solidFill>
              </a:rPr>
              <a:t>otologists</a:t>
            </a:r>
            <a:r>
              <a:rPr lang="en-IN" sz="2600" b="0" dirty="0">
                <a:solidFill>
                  <a:schemeClr val="bg1"/>
                </a:solidFill>
              </a:rPr>
              <a:t> to be a true </a:t>
            </a:r>
            <a:r>
              <a:rPr lang="en-IN" sz="2600" b="0" dirty="0" err="1">
                <a:solidFill>
                  <a:schemeClr val="bg1"/>
                </a:solidFill>
              </a:rPr>
              <a:t>otologic</a:t>
            </a:r>
            <a:r>
              <a:rPr lang="en-IN" sz="2600" b="0" dirty="0">
                <a:solidFill>
                  <a:schemeClr val="bg1"/>
                </a:solidFill>
              </a:rPr>
              <a:t> emergency, given the observation that there is less recovery of hearing when treatment is delayed.</a:t>
            </a:r>
          </a:p>
          <a:p>
            <a:pPr marL="457200" indent="-457200">
              <a:buFont typeface="Arial" panose="020B0604020202020204" pitchFamily="34" charset="0"/>
              <a:buChar char="•"/>
            </a:pPr>
            <a:r>
              <a:rPr lang="en-IN" sz="2600" b="0" dirty="0">
                <a:solidFill>
                  <a:schemeClr val="bg1"/>
                </a:solidFill>
              </a:rPr>
              <a:t>Hearing loss can be assessed over the telephone (e.g., by asking the patient to move the phone from ear to ear for comparison).</a:t>
            </a:r>
          </a:p>
          <a:p>
            <a:pPr marL="457200" indent="-457200">
              <a:buFont typeface="Arial" panose="020B0604020202020204" pitchFamily="34" charset="0"/>
              <a:buChar char="•"/>
            </a:pPr>
            <a:r>
              <a:rPr lang="en-IN" sz="2600" b="0" dirty="0">
                <a:solidFill>
                  <a:schemeClr val="bg1"/>
                </a:solidFill>
              </a:rPr>
              <a:t>If hearing is reduced, the patient should be asked to hum and to report on which side the sound is louder; although the test is imperfect, sound usually localizes toward a conductive loss and away from a </a:t>
            </a:r>
            <a:r>
              <a:rPr lang="en-IN" sz="2600" b="0" dirty="0" err="1">
                <a:solidFill>
                  <a:schemeClr val="bg1"/>
                </a:solidFill>
              </a:rPr>
              <a:t>sensorineural</a:t>
            </a:r>
            <a:r>
              <a:rPr lang="en-IN" sz="2600" b="0" dirty="0">
                <a:solidFill>
                  <a:schemeClr val="bg1"/>
                </a:solidFill>
              </a:rPr>
              <a:t> loss.</a:t>
            </a:r>
          </a:p>
          <a:p>
            <a:endParaRPr lang="en-IN" dirty="0"/>
          </a:p>
        </p:txBody>
      </p:sp>
    </p:spTree>
    <p:extLst>
      <p:ext uri="{BB962C8B-B14F-4D97-AF65-F5344CB8AC3E}">
        <p14:creationId xmlns:p14="http://schemas.microsoft.com/office/powerpoint/2010/main" val="4208180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784976" cy="6552728"/>
          </a:xfrm>
          <a:solidFill>
            <a:srgbClr val="0D0303"/>
          </a:solidFill>
          <a:ln>
            <a:solidFill>
              <a:srgbClr val="002A13"/>
            </a:solidFill>
          </a:ln>
        </p:spPr>
        <p:txBody>
          <a:bodyPr>
            <a:normAutofit/>
          </a:bodyPr>
          <a:lstStyle/>
          <a:p>
            <a:pPr marL="457200" indent="-457200">
              <a:buFont typeface="Arial" panose="020B0604020202020204" pitchFamily="34" charset="0"/>
              <a:buChar char="•"/>
            </a:pPr>
            <a:r>
              <a:rPr lang="en-IN" sz="3000" b="0" dirty="0">
                <a:solidFill>
                  <a:schemeClr val="bg1"/>
                </a:solidFill>
              </a:rPr>
              <a:t>An office evaluation and complete audiogram is indicated if there is any suspicion of </a:t>
            </a:r>
            <a:r>
              <a:rPr lang="en-IN" sz="3000" b="0" dirty="0" err="1">
                <a:solidFill>
                  <a:schemeClr val="bg1"/>
                </a:solidFill>
              </a:rPr>
              <a:t>sensorineural</a:t>
            </a:r>
            <a:r>
              <a:rPr lang="en-IN" sz="3000" b="0" dirty="0">
                <a:solidFill>
                  <a:schemeClr val="bg1"/>
                </a:solidFill>
              </a:rPr>
              <a:t> hearing loss.</a:t>
            </a:r>
          </a:p>
          <a:p>
            <a:pPr marL="457200" indent="-457200">
              <a:buFont typeface="Arial" panose="020B0604020202020204" pitchFamily="34" charset="0"/>
              <a:buChar char="•"/>
            </a:pPr>
            <a:r>
              <a:rPr lang="en-IN" sz="3000" b="0" dirty="0">
                <a:solidFill>
                  <a:schemeClr val="bg1"/>
                </a:solidFill>
              </a:rPr>
              <a:t>If an audiogram reveals unilateral </a:t>
            </a:r>
            <a:r>
              <a:rPr lang="en-IN" sz="3000" b="0" dirty="0" err="1">
                <a:solidFill>
                  <a:schemeClr val="bg1"/>
                </a:solidFill>
              </a:rPr>
              <a:t>sensorineural</a:t>
            </a:r>
            <a:r>
              <a:rPr lang="en-IN" sz="3000" b="0" dirty="0">
                <a:solidFill>
                  <a:schemeClr val="bg1"/>
                </a:solidFill>
              </a:rPr>
              <a:t> hearing loss, then an MRI with gadolinium is needed to rule out a </a:t>
            </a:r>
            <a:r>
              <a:rPr lang="en-IN" sz="3000" b="0" dirty="0" err="1">
                <a:solidFill>
                  <a:schemeClr val="bg1"/>
                </a:solidFill>
              </a:rPr>
              <a:t>retrocochlear</a:t>
            </a:r>
            <a:r>
              <a:rPr lang="en-IN" sz="3000" b="0" dirty="0">
                <a:solidFill>
                  <a:schemeClr val="bg1"/>
                </a:solidFill>
              </a:rPr>
              <a:t> abnormality, such as demyelinating disease, neoplasm, or stroke.</a:t>
            </a:r>
          </a:p>
          <a:p>
            <a:pPr marL="457200" indent="-457200">
              <a:buFont typeface="Arial" panose="020B0604020202020204" pitchFamily="34" charset="0"/>
              <a:buChar char="•"/>
            </a:pPr>
            <a:r>
              <a:rPr lang="en-IN" sz="3000" b="0" dirty="0">
                <a:solidFill>
                  <a:schemeClr val="bg1"/>
                </a:solidFill>
              </a:rPr>
              <a:t>In the absence of these findings, sudden </a:t>
            </a:r>
            <a:r>
              <a:rPr lang="en-IN" sz="3000" b="0" dirty="0" err="1">
                <a:solidFill>
                  <a:schemeClr val="bg1"/>
                </a:solidFill>
              </a:rPr>
              <a:t>sensorineural</a:t>
            </a:r>
            <a:r>
              <a:rPr lang="en-IN" sz="3000" b="0" dirty="0">
                <a:solidFill>
                  <a:schemeClr val="bg1"/>
                </a:solidFill>
              </a:rPr>
              <a:t> hearing loss is the presumed diagnosis.</a:t>
            </a:r>
          </a:p>
          <a:p>
            <a:pPr marL="457200" indent="-457200">
              <a:buFont typeface="Arial" panose="020B0604020202020204" pitchFamily="34" charset="0"/>
              <a:buChar char="•"/>
            </a:pPr>
            <a:r>
              <a:rPr lang="en-IN" sz="3000" b="0" dirty="0">
                <a:solidFill>
                  <a:schemeClr val="bg1"/>
                </a:solidFill>
              </a:rPr>
              <a:t>Treatment should not be delayed, even if imaging cannot be obtained promptly</a:t>
            </a:r>
          </a:p>
        </p:txBody>
      </p:sp>
    </p:spTree>
    <p:extLst>
      <p:ext uri="{BB962C8B-B14F-4D97-AF65-F5344CB8AC3E}">
        <p14:creationId xmlns:p14="http://schemas.microsoft.com/office/powerpoint/2010/main" val="8590865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726" y="0"/>
            <a:ext cx="4032448"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Patients reports unilateral ear blockage-new onset, developing over&lt;72 hours</a:t>
            </a:r>
            <a:endParaRPr lang="en-IN" b="1" dirty="0"/>
          </a:p>
        </p:txBody>
      </p:sp>
      <p:sp>
        <p:nvSpPr>
          <p:cNvPr id="3" name="Down Arrow 2"/>
          <p:cNvSpPr/>
          <p:nvPr/>
        </p:nvSpPr>
        <p:spPr>
          <a:xfrm>
            <a:off x="1878926" y="792088"/>
            <a:ext cx="432048" cy="504056"/>
          </a:xfrm>
          <a:prstGeom prst="downArrow">
            <a:avLst>
              <a:gd name="adj1" fmla="val 35866"/>
              <a:gd name="adj2" fmla="val 50000"/>
            </a:avLst>
          </a:prstGeom>
          <a:solidFill>
            <a:srgbClr val="0D0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66" y="1310000"/>
            <a:ext cx="3267075"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2000790" y="1988841"/>
            <a:ext cx="216025" cy="2997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505740" y="2288556"/>
            <a:ext cx="1224136" cy="369332"/>
          </a:xfrm>
          <a:prstGeom prst="rect">
            <a:avLst/>
          </a:prstGeom>
          <a:noFill/>
        </p:spPr>
        <p:txBody>
          <a:bodyPr wrap="square" rtlCol="0">
            <a:spAutoFit/>
          </a:bodyPr>
          <a:lstStyle/>
          <a:p>
            <a:pPr algn="ctr"/>
            <a:r>
              <a:rPr lang="en-US" dirty="0" smtClean="0"/>
              <a:t>Yes</a:t>
            </a:r>
            <a:endParaRPr lang="en-IN" dirty="0"/>
          </a:p>
        </p:txBody>
      </p:sp>
      <p:sp>
        <p:nvSpPr>
          <p:cNvPr id="8" name="Flowchart: Decision 7"/>
          <p:cNvSpPr/>
          <p:nvPr/>
        </p:nvSpPr>
        <p:spPr>
          <a:xfrm>
            <a:off x="461412" y="2599472"/>
            <a:ext cx="3240360" cy="67575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Hum Test</a:t>
            </a:r>
            <a:endParaRPr lang="en-IN" dirty="0"/>
          </a:p>
        </p:txBody>
      </p:sp>
      <p:sp>
        <p:nvSpPr>
          <p:cNvPr id="9" name="TextBox 8"/>
          <p:cNvSpPr txBox="1"/>
          <p:nvPr/>
        </p:nvSpPr>
        <p:spPr>
          <a:xfrm>
            <a:off x="290574" y="3294456"/>
            <a:ext cx="3744416" cy="369332"/>
          </a:xfrm>
          <a:prstGeom prst="rect">
            <a:avLst/>
          </a:prstGeom>
          <a:noFill/>
        </p:spPr>
        <p:txBody>
          <a:bodyPr wrap="square" rtlCol="0">
            <a:spAutoFit/>
          </a:bodyPr>
          <a:lstStyle/>
          <a:p>
            <a:pPr algn="ctr"/>
            <a:r>
              <a:rPr lang="en-US" b="1" dirty="0" smtClean="0">
                <a:solidFill>
                  <a:srgbClr val="FF0000"/>
                </a:solidFill>
              </a:rPr>
              <a:t>Sound lateralizes to better ear</a:t>
            </a:r>
            <a:endParaRPr lang="en-IN" b="1" dirty="0">
              <a:solidFill>
                <a:srgbClr val="FF0000"/>
              </a:solidFill>
            </a:endParaRPr>
          </a:p>
        </p:txBody>
      </p:sp>
      <p:sp>
        <p:nvSpPr>
          <p:cNvPr id="10" name="Rectangle 9"/>
          <p:cNvSpPr/>
          <p:nvPr/>
        </p:nvSpPr>
        <p:spPr>
          <a:xfrm>
            <a:off x="395536" y="3663789"/>
            <a:ext cx="3744416" cy="762770"/>
          </a:xfrm>
          <a:prstGeom prst="rect">
            <a:avLst/>
          </a:prstGeom>
          <a:solidFill>
            <a:srgbClr val="A62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Probable SNHL- a true </a:t>
            </a:r>
            <a:r>
              <a:rPr lang="en-US" sz="2400" b="1" dirty="0" err="1" smtClean="0"/>
              <a:t>otologic</a:t>
            </a:r>
            <a:r>
              <a:rPr lang="en-US" sz="2400" b="1" dirty="0" smtClean="0"/>
              <a:t> emergency</a:t>
            </a:r>
            <a:endParaRPr lang="en-IN" sz="2400" b="1" dirty="0"/>
          </a:p>
        </p:txBody>
      </p:sp>
      <p:sp>
        <p:nvSpPr>
          <p:cNvPr id="5" name="Diamond 4"/>
          <p:cNvSpPr/>
          <p:nvPr/>
        </p:nvSpPr>
        <p:spPr>
          <a:xfrm>
            <a:off x="0" y="4426558"/>
            <a:ext cx="4320480" cy="1090674"/>
          </a:xfrm>
          <a:prstGeom prst="diamond">
            <a:avLst/>
          </a:prstGeom>
          <a:solidFill>
            <a:srgbClr val="002A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Audiometric confirmation of SNHL</a:t>
            </a:r>
            <a:endParaRPr lang="en-IN" b="1" dirty="0"/>
          </a:p>
        </p:txBody>
      </p:sp>
      <p:sp>
        <p:nvSpPr>
          <p:cNvPr id="6" name="Rectangle 5"/>
          <p:cNvSpPr/>
          <p:nvPr/>
        </p:nvSpPr>
        <p:spPr>
          <a:xfrm>
            <a:off x="78726" y="5517232"/>
            <a:ext cx="4565282" cy="432048"/>
          </a:xfrm>
          <a:prstGeom prst="rect">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Start Prednisolone Blast and taper</a:t>
            </a:r>
            <a:endParaRPr lang="en-IN" b="1" dirty="0"/>
          </a:p>
        </p:txBody>
      </p:sp>
      <p:sp>
        <p:nvSpPr>
          <p:cNvPr id="12" name="Rectangle 11"/>
          <p:cNvSpPr/>
          <p:nvPr/>
        </p:nvSpPr>
        <p:spPr>
          <a:xfrm>
            <a:off x="78726" y="6165304"/>
            <a:ext cx="4565282" cy="5040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Repeat audiometry in follow-up</a:t>
            </a:r>
            <a:endParaRPr lang="en-IN" b="1" dirty="0"/>
          </a:p>
        </p:txBody>
      </p:sp>
      <p:sp>
        <p:nvSpPr>
          <p:cNvPr id="13" name="Down Arrow 12"/>
          <p:cNvSpPr/>
          <p:nvPr/>
        </p:nvSpPr>
        <p:spPr>
          <a:xfrm>
            <a:off x="2160240" y="5978187"/>
            <a:ext cx="45719" cy="216024"/>
          </a:xfrm>
          <a:prstGeom prst="downArrow">
            <a:avLst/>
          </a:prstGeom>
          <a:solidFill>
            <a:srgbClr val="5414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4788024" y="1273161"/>
            <a:ext cx="576064" cy="369332"/>
          </a:xfrm>
          <a:prstGeom prst="rect">
            <a:avLst/>
          </a:prstGeom>
          <a:noFill/>
        </p:spPr>
        <p:txBody>
          <a:bodyPr wrap="square" rtlCol="0">
            <a:spAutoFit/>
          </a:bodyPr>
          <a:lstStyle/>
          <a:p>
            <a:r>
              <a:rPr lang="en-US" dirty="0" smtClean="0"/>
              <a:t>NO</a:t>
            </a:r>
            <a:endParaRPr lang="en-IN" dirty="0"/>
          </a:p>
        </p:txBody>
      </p:sp>
      <p:cxnSp>
        <p:nvCxnSpPr>
          <p:cNvPr id="15" name="Straight Arrow Connector 14"/>
          <p:cNvCxnSpPr>
            <a:stCxn id="1026" idx="3"/>
          </p:cNvCxnSpPr>
          <p:nvPr/>
        </p:nvCxnSpPr>
        <p:spPr>
          <a:xfrm>
            <a:off x="3742341" y="1656348"/>
            <a:ext cx="2469646"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28184" y="1376986"/>
            <a:ext cx="2664296" cy="5310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Emergency</a:t>
            </a:r>
            <a:endParaRPr lang="en-IN" dirty="0"/>
          </a:p>
        </p:txBody>
      </p:sp>
      <p:sp>
        <p:nvSpPr>
          <p:cNvPr id="18" name="TextBox 17"/>
          <p:cNvSpPr txBox="1"/>
          <p:nvPr/>
        </p:nvSpPr>
        <p:spPr>
          <a:xfrm>
            <a:off x="3779912" y="2648125"/>
            <a:ext cx="2232248" cy="646331"/>
          </a:xfrm>
          <a:prstGeom prst="rect">
            <a:avLst/>
          </a:prstGeom>
          <a:noFill/>
        </p:spPr>
        <p:txBody>
          <a:bodyPr wrap="square" rtlCol="0">
            <a:spAutoFit/>
          </a:bodyPr>
          <a:lstStyle/>
          <a:p>
            <a:pPr algn="ctr"/>
            <a:r>
              <a:rPr lang="en-US" b="1" dirty="0" smtClean="0">
                <a:solidFill>
                  <a:srgbClr val="002A13"/>
                </a:solidFill>
              </a:rPr>
              <a:t>Sound lateralizes to bad ear</a:t>
            </a:r>
            <a:endParaRPr lang="en-IN" b="1" dirty="0">
              <a:solidFill>
                <a:srgbClr val="002A13"/>
              </a:solidFill>
            </a:endParaRPr>
          </a:p>
        </p:txBody>
      </p:sp>
      <p:sp>
        <p:nvSpPr>
          <p:cNvPr id="19" name="Rectangle 18"/>
          <p:cNvSpPr/>
          <p:nvPr/>
        </p:nvSpPr>
        <p:spPr>
          <a:xfrm>
            <a:off x="6228184" y="2488983"/>
            <a:ext cx="2664296" cy="67575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Probable conductive hearing loss</a:t>
            </a:r>
            <a:endParaRPr lang="en-IN" dirty="0"/>
          </a:p>
        </p:txBody>
      </p:sp>
      <p:sp>
        <p:nvSpPr>
          <p:cNvPr id="20" name="TextBox 19"/>
          <p:cNvSpPr txBox="1"/>
          <p:nvPr/>
        </p:nvSpPr>
        <p:spPr>
          <a:xfrm>
            <a:off x="4458072" y="4794640"/>
            <a:ext cx="1584176" cy="369332"/>
          </a:xfrm>
          <a:prstGeom prst="rect">
            <a:avLst/>
          </a:prstGeom>
          <a:noFill/>
        </p:spPr>
        <p:txBody>
          <a:bodyPr wrap="square" rtlCol="0">
            <a:spAutoFit/>
          </a:bodyPr>
          <a:lstStyle/>
          <a:p>
            <a:pPr algn="ctr"/>
            <a:r>
              <a:rPr lang="en-US" dirty="0" smtClean="0"/>
              <a:t>No</a:t>
            </a:r>
            <a:endParaRPr lang="en-IN" dirty="0"/>
          </a:p>
        </p:txBody>
      </p:sp>
      <p:cxnSp>
        <p:nvCxnSpPr>
          <p:cNvPr id="22" name="Straight Arrow Connector 21"/>
          <p:cNvCxnSpPr/>
          <p:nvPr/>
        </p:nvCxnSpPr>
        <p:spPr>
          <a:xfrm flipV="1">
            <a:off x="4458071" y="4953348"/>
            <a:ext cx="1753915" cy="25958"/>
          </a:xfrm>
          <a:prstGeom prst="straightConnector1">
            <a:avLst/>
          </a:prstGeom>
          <a:ln w="28575">
            <a:solidFill>
              <a:srgbClr val="002A13"/>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228184" y="4655270"/>
            <a:ext cx="266429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False Alarm</a:t>
            </a:r>
            <a:endParaRPr lang="en-IN" dirty="0"/>
          </a:p>
        </p:txBody>
      </p:sp>
      <p:sp>
        <p:nvSpPr>
          <p:cNvPr id="24" name="Diamond 23"/>
          <p:cNvSpPr/>
          <p:nvPr/>
        </p:nvSpPr>
        <p:spPr>
          <a:xfrm>
            <a:off x="6228184" y="5445224"/>
            <a:ext cx="2664296" cy="504056"/>
          </a:xfrm>
          <a:prstGeom prst="diamond">
            <a:avLst/>
          </a:prstGeom>
          <a:solidFill>
            <a:srgbClr val="0703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MRI</a:t>
            </a:r>
            <a:endParaRPr lang="en-IN" dirty="0"/>
          </a:p>
        </p:txBody>
      </p:sp>
      <p:cxnSp>
        <p:nvCxnSpPr>
          <p:cNvPr id="26" name="Straight Arrow Connector 25"/>
          <p:cNvCxnSpPr>
            <a:stCxn id="6" idx="3"/>
            <a:endCxn id="24" idx="1"/>
          </p:cNvCxnSpPr>
          <p:nvPr/>
        </p:nvCxnSpPr>
        <p:spPr>
          <a:xfrm flipV="1">
            <a:off x="4644008" y="5697252"/>
            <a:ext cx="1584176" cy="36004"/>
          </a:xfrm>
          <a:prstGeom prst="straightConnector1">
            <a:avLst/>
          </a:prstGeom>
          <a:ln w="28575">
            <a:solidFill>
              <a:srgbClr val="A6200A"/>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28184" y="6165304"/>
            <a:ext cx="2664296" cy="504056"/>
          </a:xfrm>
          <a:prstGeom prst="rect">
            <a:avLst/>
          </a:prstGeom>
          <a:solidFill>
            <a:srgbClr val="A62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Neurology Consultation</a:t>
            </a:r>
            <a:endParaRPr lang="en-IN" dirty="0"/>
          </a:p>
        </p:txBody>
      </p:sp>
      <p:sp>
        <p:nvSpPr>
          <p:cNvPr id="31" name="TextBox 30"/>
          <p:cNvSpPr txBox="1"/>
          <p:nvPr/>
        </p:nvSpPr>
        <p:spPr>
          <a:xfrm>
            <a:off x="4896036" y="5260558"/>
            <a:ext cx="1116124" cy="369332"/>
          </a:xfrm>
          <a:prstGeom prst="rect">
            <a:avLst/>
          </a:prstGeom>
          <a:noFill/>
        </p:spPr>
        <p:txBody>
          <a:bodyPr wrap="square" rtlCol="0">
            <a:spAutoFit/>
          </a:bodyPr>
          <a:lstStyle/>
          <a:p>
            <a:pPr algn="ctr"/>
            <a:r>
              <a:rPr lang="en-US" dirty="0" smtClean="0"/>
              <a:t>Normal</a:t>
            </a:r>
            <a:endParaRPr lang="en-IN" dirty="0"/>
          </a:p>
        </p:txBody>
      </p:sp>
      <p:sp>
        <p:nvSpPr>
          <p:cNvPr id="1024" name="TextBox 1023"/>
          <p:cNvSpPr txBox="1"/>
          <p:nvPr/>
        </p:nvSpPr>
        <p:spPr>
          <a:xfrm>
            <a:off x="6372200" y="5886564"/>
            <a:ext cx="2160240" cy="369332"/>
          </a:xfrm>
          <a:prstGeom prst="rect">
            <a:avLst/>
          </a:prstGeom>
          <a:noFill/>
        </p:spPr>
        <p:txBody>
          <a:bodyPr wrap="square" rtlCol="0">
            <a:spAutoFit/>
          </a:bodyPr>
          <a:lstStyle/>
          <a:p>
            <a:pPr algn="ctr"/>
            <a:r>
              <a:rPr lang="en-US" sz="1700" b="1" dirty="0" smtClean="0">
                <a:solidFill>
                  <a:srgbClr val="FF0000"/>
                </a:solidFill>
              </a:rPr>
              <a:t>Abnorma</a:t>
            </a:r>
            <a:r>
              <a:rPr lang="en-US" b="1" dirty="0" smtClean="0">
                <a:solidFill>
                  <a:srgbClr val="FF0000"/>
                </a:solidFill>
              </a:rPr>
              <a:t>l</a:t>
            </a:r>
            <a:endParaRPr lang="en-IN" b="1" dirty="0">
              <a:solidFill>
                <a:srgbClr val="FF0000"/>
              </a:solidFill>
            </a:endParaRPr>
          </a:p>
        </p:txBody>
      </p:sp>
      <p:cxnSp>
        <p:nvCxnSpPr>
          <p:cNvPr id="1029" name="Straight Arrow Connector 1028"/>
          <p:cNvCxnSpPr/>
          <p:nvPr/>
        </p:nvCxnSpPr>
        <p:spPr>
          <a:xfrm flipV="1">
            <a:off x="3797823" y="2937351"/>
            <a:ext cx="2430361" cy="3393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6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828010"/>
          </a:xfrm>
        </p:spPr>
        <p:txBody>
          <a:bodyPr>
            <a:noAutofit/>
          </a:bodyPr>
          <a:lstStyle/>
          <a:p>
            <a:r>
              <a:rPr lang="en-IN" sz="6000" dirty="0"/>
              <a:t>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3400047"/>
              </p:ext>
            </p:extLst>
          </p:nvPr>
        </p:nvGraphicFramePr>
        <p:xfrm>
          <a:off x="107950" y="836613"/>
          <a:ext cx="8785225" cy="590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6860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2718"/>
            <a:ext cx="8784976" cy="756002"/>
          </a:xfrm>
        </p:spPr>
        <p:txBody>
          <a:bodyPr/>
          <a:lstStyle/>
          <a:p>
            <a:r>
              <a:rPr lang="en-IN" dirty="0" smtClean="0"/>
              <a:t>summary</a:t>
            </a:r>
            <a:endParaRPr lang="en-IN" dirty="0"/>
          </a:p>
        </p:txBody>
      </p:sp>
      <p:sp>
        <p:nvSpPr>
          <p:cNvPr id="3" name="Content Placeholder 2"/>
          <p:cNvSpPr>
            <a:spLocks noGrp="1"/>
          </p:cNvSpPr>
          <p:nvPr>
            <p:ph idx="1"/>
          </p:nvPr>
        </p:nvSpPr>
        <p:spPr>
          <a:xfrm>
            <a:off x="107504" y="980728"/>
            <a:ext cx="8784976" cy="5760640"/>
          </a:xfrm>
        </p:spPr>
        <p:txBody>
          <a:bodyPr/>
          <a:lstStyle/>
          <a:p>
            <a:endParaRPr lang="en-IN" dirty="0"/>
          </a:p>
        </p:txBody>
      </p:sp>
      <p:sp>
        <p:nvSpPr>
          <p:cNvPr id="4" name="Round Diagonal Corner Rectangle 3"/>
          <p:cNvSpPr/>
          <p:nvPr/>
        </p:nvSpPr>
        <p:spPr>
          <a:xfrm>
            <a:off x="107504" y="1131462"/>
            <a:ext cx="8856984" cy="5616624"/>
          </a:xfrm>
          <a:prstGeom prst="round2DiagRect">
            <a:avLst/>
          </a:prstGeom>
          <a:solidFill>
            <a:srgbClr val="002A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en-IN" sz="3200" dirty="0" smtClean="0"/>
              <a:t>SSNHL is subjective sensation of hearing impairment in one or both ears developing within 72 hours and a decrease in hearing of more than or equal to 30 decibels (dB), on 3 consecutive frequency in comparison to normal ear on audiometry</a:t>
            </a:r>
          </a:p>
          <a:p>
            <a:pPr marL="457200" indent="-457200">
              <a:buFont typeface="Wingdings" panose="05000000000000000000" pitchFamily="2" charset="2"/>
              <a:buChar char="ü"/>
            </a:pPr>
            <a:r>
              <a:rPr lang="en-IN" sz="3200" dirty="0" smtClean="0"/>
              <a:t>Most patients with SSNHL cannot be given a cause for their diagnosis.</a:t>
            </a:r>
          </a:p>
          <a:p>
            <a:pPr marL="457200" indent="-457200">
              <a:buFont typeface="Wingdings" panose="05000000000000000000" pitchFamily="2" charset="2"/>
              <a:buChar char="ü"/>
            </a:pPr>
            <a:r>
              <a:rPr lang="en-IN" sz="3200" dirty="0" smtClean="0"/>
              <a:t>Highest </a:t>
            </a:r>
            <a:r>
              <a:rPr lang="en-IN" sz="3200" dirty="0"/>
              <a:t>incidence in 50-60 yrs. old</a:t>
            </a:r>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0584284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92480" cy="6858000"/>
          </a:xfrm>
        </p:spPr>
        <p:txBody>
          <a:bodyPr/>
          <a:lstStyle/>
          <a:p>
            <a:endParaRPr lang="en-IN"/>
          </a:p>
        </p:txBody>
      </p:sp>
      <p:sp>
        <p:nvSpPr>
          <p:cNvPr id="4" name="Rounded Rectangle 3"/>
          <p:cNvSpPr/>
          <p:nvPr/>
        </p:nvSpPr>
        <p:spPr>
          <a:xfrm>
            <a:off x="3983" y="0"/>
            <a:ext cx="8784976" cy="6858000"/>
          </a:xfrm>
          <a:prstGeom prst="roundRect">
            <a:avLst/>
          </a:prstGeom>
          <a:solidFill>
            <a:srgbClr val="002A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en-IN" sz="2600" dirty="0"/>
              <a:t>Recovery rate without treatment 32% to 79</a:t>
            </a:r>
            <a:r>
              <a:rPr lang="en-IN" sz="2600" dirty="0" smtClean="0"/>
              <a:t>%</a:t>
            </a:r>
          </a:p>
          <a:p>
            <a:pPr marL="457200" indent="-457200">
              <a:buFont typeface="Wingdings" panose="05000000000000000000" pitchFamily="2" charset="2"/>
              <a:buChar char="ü"/>
            </a:pPr>
            <a:r>
              <a:rPr lang="en-IN" sz="2600" dirty="0" smtClean="0"/>
              <a:t>Recovery usually begins within </a:t>
            </a:r>
            <a:r>
              <a:rPr lang="en-IN" sz="2600" dirty="0"/>
              <a:t>two weeks of </a:t>
            </a:r>
            <a:r>
              <a:rPr lang="en-IN" sz="2600" dirty="0" smtClean="0"/>
              <a:t>onset</a:t>
            </a:r>
          </a:p>
          <a:p>
            <a:pPr marL="457200" indent="-457200">
              <a:buFont typeface="Wingdings" panose="05000000000000000000" pitchFamily="2" charset="2"/>
              <a:buChar char="ü"/>
            </a:pPr>
            <a:r>
              <a:rPr lang="en-IN" sz="2600" dirty="0" smtClean="0"/>
              <a:t>SSNHL is </a:t>
            </a:r>
            <a:r>
              <a:rPr lang="en-IN" sz="2600" dirty="0"/>
              <a:t>considered to be a true </a:t>
            </a:r>
            <a:r>
              <a:rPr lang="en-IN" sz="2600" dirty="0" err="1"/>
              <a:t>otologic</a:t>
            </a:r>
            <a:r>
              <a:rPr lang="en-IN" sz="2600" dirty="0"/>
              <a:t> emergency, given the observation that there is less recovery of hearing when treatment is </a:t>
            </a:r>
            <a:r>
              <a:rPr lang="en-IN" sz="2600" dirty="0" smtClean="0"/>
              <a:t>delayed.</a:t>
            </a:r>
          </a:p>
          <a:p>
            <a:pPr marL="457200" indent="-457200">
              <a:buFont typeface="Wingdings" panose="05000000000000000000" pitchFamily="2" charset="2"/>
              <a:buChar char="ü"/>
            </a:pPr>
            <a:r>
              <a:rPr lang="en-IN" sz="2600" dirty="0"/>
              <a:t>C</a:t>
            </a:r>
            <a:r>
              <a:rPr lang="en-IN" sz="2600" dirty="0" smtClean="0"/>
              <a:t>orticosteroid </a:t>
            </a:r>
            <a:r>
              <a:rPr lang="en-IN" sz="2600" dirty="0"/>
              <a:t>therapy (usually a 2-week burst and taper of oral prednisone, starting at 60 mg per day, or equivalent doses of methylprednisolone) is the current standard of </a:t>
            </a:r>
            <a:r>
              <a:rPr lang="en-IN" sz="2600" dirty="0" smtClean="0"/>
              <a:t>care</a:t>
            </a:r>
          </a:p>
          <a:p>
            <a:pPr marL="457200" indent="-457200">
              <a:buFont typeface="Wingdings" panose="05000000000000000000" pitchFamily="2" charset="2"/>
              <a:buChar char="ü"/>
            </a:pPr>
            <a:r>
              <a:rPr lang="en-IN" sz="2600" dirty="0" err="1" smtClean="0"/>
              <a:t>Intratympanic</a:t>
            </a:r>
            <a:r>
              <a:rPr lang="en-IN" sz="2600" dirty="0" smtClean="0"/>
              <a:t> </a:t>
            </a:r>
            <a:r>
              <a:rPr lang="en-IN" sz="2600" dirty="0"/>
              <a:t>injections of corticosteroids may be an alternative, particularly for patients who have or are at high risk of complications from oral therapy</a:t>
            </a:r>
            <a:endParaRPr lang="en-IN" sz="2600" dirty="0" smtClean="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8862895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6632"/>
            <a:ext cx="5400600" cy="6624736"/>
          </a:xfrm>
        </p:spPr>
        <p:txBody>
          <a:bodyPr/>
          <a:lstStyle/>
          <a:p>
            <a:endParaRPr lang="en-IN" dirty="0"/>
          </a:p>
        </p:txBody>
      </p:sp>
      <p:sp>
        <p:nvSpPr>
          <p:cNvPr id="4" name="Content Placeholder 3"/>
          <p:cNvSpPr>
            <a:spLocks noGrp="1"/>
          </p:cNvSpPr>
          <p:nvPr>
            <p:ph sz="half" idx="2"/>
          </p:nvPr>
        </p:nvSpPr>
        <p:spPr>
          <a:xfrm>
            <a:off x="5580112" y="0"/>
            <a:ext cx="3291840" cy="6741368"/>
          </a:xfrm>
        </p:spPr>
        <p:txBody>
          <a:bodyPr/>
          <a:lstStyle/>
          <a:p>
            <a:endParaRPr lang="en-IN" dirty="0"/>
          </a:p>
        </p:txBody>
      </p:sp>
      <p:sp>
        <p:nvSpPr>
          <p:cNvPr id="5" name="Bevel 4"/>
          <p:cNvSpPr/>
          <p:nvPr/>
        </p:nvSpPr>
        <p:spPr>
          <a:xfrm>
            <a:off x="25152" y="206152"/>
            <a:ext cx="5724127" cy="6480720"/>
          </a:xfrm>
          <a:prstGeom prst="bevel">
            <a:avLst/>
          </a:prstGeom>
          <a:solidFill>
            <a:srgbClr val="7D11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Bevel 5"/>
          <p:cNvSpPr/>
          <p:nvPr/>
        </p:nvSpPr>
        <p:spPr>
          <a:xfrm>
            <a:off x="5749279" y="206152"/>
            <a:ext cx="3215209" cy="6480720"/>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78706" y="2545231"/>
            <a:ext cx="4724370" cy="923330"/>
          </a:xfrm>
          <a:prstGeom prst="rect">
            <a:avLst/>
          </a:prstGeom>
          <a:noFill/>
        </p:spPr>
        <p:txBody>
          <a:bodyPr wrap="none" lIns="91440" tIns="45720" rIns="91440" bIns="45720">
            <a:spAutoFit/>
          </a:bodyPr>
          <a:lstStyle/>
          <a:p>
            <a:pPr algn="ctr"/>
            <a:r>
              <a:rPr lang="en-IN"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THANKYOU</a:t>
            </a:r>
            <a:r>
              <a:rPr lang="en-IN"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1026" name="Picture 2" descr="https://encrypted-tbn3.gstatic.com/images?q=tbn:ANd9GcTSKeUvqUKPPY7RZCex8yN1wnY4ZhklhlBDwmjXWGx_s7rS9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408" y="1687068"/>
            <a:ext cx="2382949" cy="31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986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18"/>
            <a:ext cx="8964488" cy="756002"/>
          </a:xfrm>
        </p:spPr>
        <p:txBody>
          <a:bodyPr>
            <a:normAutofit/>
          </a:bodyPr>
          <a:lstStyle/>
          <a:p>
            <a:r>
              <a:rPr lang="en-IN" dirty="0"/>
              <a:t>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3472121"/>
              </p:ext>
            </p:extLst>
          </p:nvPr>
        </p:nvGraphicFramePr>
        <p:xfrm>
          <a:off x="0" y="836613"/>
          <a:ext cx="8964613" cy="602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879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507288" cy="972026"/>
          </a:xfrm>
        </p:spPr>
        <p:txBody>
          <a:bodyPr>
            <a:noAutofit/>
          </a:bodyPr>
          <a:lstStyle/>
          <a:p>
            <a:r>
              <a:rPr lang="en-IN" sz="6000" dirty="0"/>
              <a:t>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8541515"/>
              </p:ext>
            </p:extLst>
          </p:nvPr>
        </p:nvGraphicFramePr>
        <p:xfrm>
          <a:off x="107950" y="1052513"/>
          <a:ext cx="8785225"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056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758</TotalTime>
  <Words>3048</Words>
  <Application>Microsoft Office PowerPoint</Application>
  <PresentationFormat>On-screen Show (4:3)</PresentationFormat>
  <Paragraphs>309</Paragraphs>
  <Slides>72</Slides>
  <Notes>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Essential</vt:lpstr>
      <vt:lpstr>Sudden Sensorineural Hearing Loss</vt:lpstr>
      <vt:lpstr>Overview </vt:lpstr>
      <vt:lpstr>Introduction</vt:lpstr>
      <vt:lpstr>Definition</vt:lpstr>
      <vt:lpstr>Statistics</vt:lpstr>
      <vt:lpstr>Statistics</vt:lpstr>
      <vt:lpstr>Statistics</vt:lpstr>
      <vt:lpstr>Statistics</vt:lpstr>
      <vt:lpstr>Statistics</vt:lpstr>
      <vt:lpstr>ETIOLOGY</vt:lpstr>
      <vt:lpstr>Etiology: Viral &amp; infectious</vt:lpstr>
      <vt:lpstr>Etiology: Autoimmune</vt:lpstr>
      <vt:lpstr>Etiology: traumatic</vt:lpstr>
      <vt:lpstr>Etiology: Vascular </vt:lpstr>
      <vt:lpstr>Etiology: Vascular </vt:lpstr>
      <vt:lpstr>Etiology: Neoplastic </vt:lpstr>
      <vt:lpstr>ETIOLOGY: Drugs</vt:lpstr>
      <vt:lpstr>History and Physical</vt:lpstr>
      <vt:lpstr>History and Physical</vt:lpstr>
      <vt:lpstr>History and Physical</vt:lpstr>
      <vt:lpstr>History and Physical</vt:lpstr>
      <vt:lpstr>History and Physical</vt:lpstr>
      <vt:lpstr>History and Physical</vt:lpstr>
      <vt:lpstr>PowerPoint Presentation</vt:lpstr>
      <vt:lpstr>PowerPoint Presentation</vt:lpstr>
      <vt:lpstr>PowerPoint Presentation</vt:lpstr>
      <vt:lpstr>Known treatable causes of SSNHL</vt:lpstr>
      <vt:lpstr>Autoimmune</vt:lpstr>
      <vt:lpstr>Autoimmune</vt:lpstr>
      <vt:lpstr>Autoimmune: Cogan’s Syndrome</vt:lpstr>
      <vt:lpstr>Autoimmune: Cogan’s Syndrome</vt:lpstr>
      <vt:lpstr>Traumatic</vt:lpstr>
      <vt:lpstr>Traumatic</vt:lpstr>
      <vt:lpstr>Traumatic</vt:lpstr>
      <vt:lpstr>Neoplastic</vt:lpstr>
      <vt:lpstr>Idiopathic Sudden Sensorineural Hearing loss</vt:lpstr>
      <vt:lpstr>Etiologic Theories: viral</vt:lpstr>
      <vt:lpstr>Etiologic Theories: viral</vt:lpstr>
      <vt:lpstr>Etiologic Theories: autoimmune </vt:lpstr>
      <vt:lpstr>Etiologic Theories: autoimmune </vt:lpstr>
      <vt:lpstr>Etiologic Theories: autoimmune </vt:lpstr>
      <vt:lpstr>PowerPoint Presentation</vt:lpstr>
      <vt:lpstr>PowerPoint Presentation</vt:lpstr>
      <vt:lpstr>PowerPoint Presentation</vt:lpstr>
      <vt:lpstr>Etiologic Theories: Vascular</vt:lpstr>
      <vt:lpstr>Etiologic Theories: Vascular</vt:lpstr>
      <vt:lpstr>prognosis</vt:lpstr>
      <vt:lpstr>Prognosis</vt:lpstr>
      <vt:lpstr>Prognosis: time since onset</vt:lpstr>
      <vt:lpstr>Prognosis: Age</vt:lpstr>
      <vt:lpstr>Prognosis: Vertigo</vt:lpstr>
      <vt:lpstr>Prognosis: Audiogram</vt:lpstr>
      <vt:lpstr>Treatment of issnhl</vt:lpstr>
      <vt:lpstr>PowerPoint Presentation</vt:lpstr>
      <vt:lpstr>PowerPoint Presentation</vt:lpstr>
      <vt:lpstr>vasodilators</vt:lpstr>
      <vt:lpstr>Vasodilators: carbogen</vt:lpstr>
      <vt:lpstr>Diuretics </vt:lpstr>
      <vt:lpstr>anticoagulants</vt:lpstr>
      <vt:lpstr>Surgery</vt:lpstr>
      <vt:lpstr>ORAL corticosteroids</vt:lpstr>
      <vt:lpstr>ORAL corticosteroids</vt:lpstr>
      <vt:lpstr>corticosteroids</vt:lpstr>
      <vt:lpstr>PowerPoint Presentation</vt:lpstr>
      <vt:lpstr> antivirals </vt:lpstr>
      <vt:lpstr>Case Vignette </vt:lpstr>
      <vt:lpstr>Recommendations </vt:lpstr>
      <vt:lpstr>PowerPoint Presentation</vt:lpstr>
      <vt:lpstr>PowerPoint Presentation</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Sudden Sensorineural Hearing Loss</dc:title>
  <dc:creator>DK</dc:creator>
  <cp:lastModifiedBy>DK</cp:lastModifiedBy>
  <cp:revision>81</cp:revision>
  <dcterms:created xsi:type="dcterms:W3CDTF">2013-09-29T16:35:35Z</dcterms:created>
  <dcterms:modified xsi:type="dcterms:W3CDTF">2014-06-02T17:32:21Z</dcterms:modified>
</cp:coreProperties>
</file>